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7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48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22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93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444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2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52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113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05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504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394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43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43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924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560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45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5C95-F075-4CD1-B975-8FB275478BC3}" type="datetimeFigureOut">
              <a:rPr lang="en-IN" smtClean="0"/>
              <a:t>08-05-2022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A07A-F39D-4A6B-8077-41AD91A31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38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E38F0-E5FE-DB5B-6A8E-BFF54758A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B5670-AD6C-BC31-AE72-A6838F3CE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620947D-24B5-251B-C35C-D002C903C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20315"/>
              </p:ext>
            </p:extLst>
          </p:nvPr>
        </p:nvGraphicFramePr>
        <p:xfrm>
          <a:off x="596722" y="457200"/>
          <a:ext cx="10998555" cy="606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711">
                  <a:extLst>
                    <a:ext uri="{9D8B030D-6E8A-4147-A177-3AD203B41FA5}">
                      <a16:colId xmlns:a16="http://schemas.microsoft.com/office/drawing/2014/main" val="1704044819"/>
                    </a:ext>
                  </a:extLst>
                </a:gridCol>
                <a:gridCol w="1998802">
                  <a:extLst>
                    <a:ext uri="{9D8B030D-6E8A-4147-A177-3AD203B41FA5}">
                      <a16:colId xmlns:a16="http://schemas.microsoft.com/office/drawing/2014/main" val="206528675"/>
                    </a:ext>
                  </a:extLst>
                </a:gridCol>
                <a:gridCol w="2653048">
                  <a:extLst>
                    <a:ext uri="{9D8B030D-6E8A-4147-A177-3AD203B41FA5}">
                      <a16:colId xmlns:a16="http://schemas.microsoft.com/office/drawing/2014/main" val="3650009106"/>
                    </a:ext>
                  </a:extLst>
                </a:gridCol>
                <a:gridCol w="1947283">
                  <a:extLst>
                    <a:ext uri="{9D8B030D-6E8A-4147-A177-3AD203B41FA5}">
                      <a16:colId xmlns:a16="http://schemas.microsoft.com/office/drawing/2014/main" val="24707767"/>
                    </a:ext>
                  </a:extLst>
                </a:gridCol>
                <a:gridCol w="2199711">
                  <a:extLst>
                    <a:ext uri="{9D8B030D-6E8A-4147-A177-3AD203B41FA5}">
                      <a16:colId xmlns:a16="http://schemas.microsoft.com/office/drawing/2014/main" val="922722475"/>
                    </a:ext>
                  </a:extLst>
                </a:gridCol>
              </a:tblGrid>
              <a:tr h="469743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SIPOC DIAGRAM - From Know Industrial Engineering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22041"/>
                  </a:ext>
                </a:extLst>
              </a:tr>
              <a:tr h="42402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414602"/>
                  </a:ext>
                </a:extLst>
              </a:tr>
              <a:tr h="517049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9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0764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</dc:creator>
  <cp:lastModifiedBy>Melvin</cp:lastModifiedBy>
  <cp:revision>2</cp:revision>
  <dcterms:created xsi:type="dcterms:W3CDTF">2022-05-08T07:33:21Z</dcterms:created>
  <dcterms:modified xsi:type="dcterms:W3CDTF">2022-05-08T07:38:42Z</dcterms:modified>
</cp:coreProperties>
</file>