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 snapToGrid="0">
      <p:cViewPr>
        <p:scale>
          <a:sx n="100" d="100"/>
          <a:sy n="100" d="100"/>
        </p:scale>
        <p:origin x="115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60A1B4-D455-491E-A841-6AE3AF02B41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6965910-4682-4F3F-82F7-D499B68294CF}">
      <dgm:prSet phldrT="[Texto]"/>
      <dgm:spPr/>
      <dgm:t>
        <a:bodyPr/>
        <a:lstStyle/>
        <a:p>
          <a:r>
            <a:rPr lang="pt-BR" dirty="0"/>
            <a:t>D0 – Problem Related / Finding (Customer Voice)</a:t>
          </a:r>
        </a:p>
      </dgm:t>
    </dgm:pt>
    <dgm:pt modelId="{7B2CF966-DF15-45A3-B3FA-8A8ED56D3466}" type="parTrans" cxnId="{D482DDF7-C11A-4607-8F19-E75D91D619E1}">
      <dgm:prSet/>
      <dgm:spPr/>
      <dgm:t>
        <a:bodyPr/>
        <a:lstStyle/>
        <a:p>
          <a:endParaRPr lang="pt-BR"/>
        </a:p>
      </dgm:t>
    </dgm:pt>
    <dgm:pt modelId="{2F32B829-E324-4CA0-93CC-9E75A78D1D24}" type="sibTrans" cxnId="{D482DDF7-C11A-4607-8F19-E75D91D619E1}">
      <dgm:prSet/>
      <dgm:spPr/>
      <dgm:t>
        <a:bodyPr/>
        <a:lstStyle/>
        <a:p>
          <a:endParaRPr lang="pt-BR"/>
        </a:p>
      </dgm:t>
    </dgm:pt>
    <dgm:pt modelId="{AD4EB01D-D736-48A3-8811-9B677F1FD6BB}">
      <dgm:prSet phldrT="[Texto]"/>
      <dgm:spPr/>
      <dgm:t>
        <a:bodyPr/>
        <a:lstStyle/>
        <a:p>
          <a:r>
            <a:rPr lang="pt-BR" dirty="0"/>
            <a:t>D1 – Team Building (Involved Areas)</a:t>
          </a:r>
        </a:p>
      </dgm:t>
    </dgm:pt>
    <dgm:pt modelId="{9CA4166D-BF2D-4AAA-9526-9C873922F9ED}" type="parTrans" cxnId="{C1961ED3-06A8-46E7-B024-4B2E547CC9BF}">
      <dgm:prSet/>
      <dgm:spPr/>
      <dgm:t>
        <a:bodyPr/>
        <a:lstStyle/>
        <a:p>
          <a:endParaRPr lang="pt-BR"/>
        </a:p>
      </dgm:t>
    </dgm:pt>
    <dgm:pt modelId="{FC497827-2B3C-4644-91D7-903446308507}" type="sibTrans" cxnId="{C1961ED3-06A8-46E7-B024-4B2E547CC9BF}">
      <dgm:prSet/>
      <dgm:spPr/>
      <dgm:t>
        <a:bodyPr/>
        <a:lstStyle/>
        <a:p>
          <a:endParaRPr lang="pt-BR"/>
        </a:p>
      </dgm:t>
    </dgm:pt>
    <dgm:pt modelId="{734A9554-2028-4F30-9144-A0EEC2108357}">
      <dgm:prSet phldrT="[Texto]"/>
      <dgm:spPr/>
      <dgm:t>
        <a:bodyPr/>
        <a:lstStyle/>
        <a:p>
          <a:r>
            <a:rPr lang="pt-BR" dirty="0"/>
            <a:t>D2 – Problem Description (</a:t>
          </a:r>
          <a:r>
            <a:rPr lang="en-US" dirty="0"/>
            <a:t>characterize )</a:t>
          </a:r>
          <a:endParaRPr lang="pt-BR" dirty="0"/>
        </a:p>
      </dgm:t>
    </dgm:pt>
    <dgm:pt modelId="{2719C033-EAEB-4A3D-974D-142DD378BC1C}" type="parTrans" cxnId="{76792C47-F4FD-4AEA-9B1C-9789BC52C5BF}">
      <dgm:prSet/>
      <dgm:spPr/>
      <dgm:t>
        <a:bodyPr/>
        <a:lstStyle/>
        <a:p>
          <a:endParaRPr lang="pt-BR"/>
        </a:p>
      </dgm:t>
    </dgm:pt>
    <dgm:pt modelId="{565028DF-D374-4C94-B2FB-AF5BD46AE90C}" type="sibTrans" cxnId="{76792C47-F4FD-4AEA-9B1C-9789BC52C5BF}">
      <dgm:prSet/>
      <dgm:spPr/>
      <dgm:t>
        <a:bodyPr/>
        <a:lstStyle/>
        <a:p>
          <a:endParaRPr lang="pt-BR"/>
        </a:p>
      </dgm:t>
    </dgm:pt>
    <dgm:pt modelId="{8892B340-591B-4181-8B53-B21AD7A212B2}">
      <dgm:prSet phldrT="[Texto]"/>
      <dgm:spPr/>
      <dgm:t>
        <a:bodyPr/>
        <a:lstStyle/>
        <a:p>
          <a:r>
            <a:rPr lang="pt-BR" dirty="0"/>
            <a:t>D8 – Presentation of results </a:t>
          </a:r>
        </a:p>
      </dgm:t>
    </dgm:pt>
    <dgm:pt modelId="{5DBCEB04-203E-4502-AC31-465A2CFF601A}" type="parTrans" cxnId="{F7DFD003-8C44-4573-BC2D-EE25EB1FE7CE}">
      <dgm:prSet/>
      <dgm:spPr/>
      <dgm:t>
        <a:bodyPr/>
        <a:lstStyle/>
        <a:p>
          <a:endParaRPr lang="pt-BR"/>
        </a:p>
      </dgm:t>
    </dgm:pt>
    <dgm:pt modelId="{62E0A02D-14C5-4D20-996A-156C4DB5BCF5}" type="sibTrans" cxnId="{F7DFD003-8C44-4573-BC2D-EE25EB1FE7CE}">
      <dgm:prSet/>
      <dgm:spPr/>
      <dgm:t>
        <a:bodyPr/>
        <a:lstStyle/>
        <a:p>
          <a:endParaRPr lang="pt-BR"/>
        </a:p>
      </dgm:t>
    </dgm:pt>
    <dgm:pt modelId="{541DDD57-7FD7-4BB1-8E86-A6D0A2BDA141}">
      <dgm:prSet phldrT="[Texto]"/>
      <dgm:spPr/>
      <dgm:t>
        <a:bodyPr/>
        <a:lstStyle/>
        <a:p>
          <a:r>
            <a:rPr lang="pt-BR" dirty="0"/>
            <a:t>D3 – Provisional Plan (Symptom containment)</a:t>
          </a:r>
        </a:p>
      </dgm:t>
    </dgm:pt>
    <dgm:pt modelId="{727CF33D-F29D-4238-8F5A-7832336BB6F2}" type="parTrans" cxnId="{8CEC4AA8-4131-4C77-BCE8-BD520C8F7E06}">
      <dgm:prSet/>
      <dgm:spPr/>
      <dgm:t>
        <a:bodyPr/>
        <a:lstStyle/>
        <a:p>
          <a:endParaRPr lang="pt-BR"/>
        </a:p>
      </dgm:t>
    </dgm:pt>
    <dgm:pt modelId="{8A91B1D7-DA50-4E80-8F6C-3787D168C16E}" type="sibTrans" cxnId="{8CEC4AA8-4131-4C77-BCE8-BD520C8F7E06}">
      <dgm:prSet/>
      <dgm:spPr/>
      <dgm:t>
        <a:bodyPr/>
        <a:lstStyle/>
        <a:p>
          <a:endParaRPr lang="pt-BR"/>
        </a:p>
      </dgm:t>
    </dgm:pt>
    <dgm:pt modelId="{815B1D32-BD42-4014-BF06-9CBF2BAD0ACE}">
      <dgm:prSet phldrT="[Texto]"/>
      <dgm:spPr/>
      <dgm:t>
        <a:bodyPr/>
        <a:lstStyle/>
        <a:p>
          <a:r>
            <a:rPr lang="pt-BR" dirty="0"/>
            <a:t>D4 – Idenfication and Elimination of the Root Cause</a:t>
          </a:r>
          <a:br>
            <a:rPr lang="pt-BR" dirty="0"/>
          </a:br>
          <a:r>
            <a:rPr lang="pt-BR" dirty="0"/>
            <a:t>(Possible causes / Confirmation)</a:t>
          </a:r>
        </a:p>
      </dgm:t>
    </dgm:pt>
    <dgm:pt modelId="{86720516-4C1C-4F18-A458-2C0080D9D4D1}" type="parTrans" cxnId="{7FDD102C-9AAB-4E4D-9991-D16F492289DD}">
      <dgm:prSet/>
      <dgm:spPr/>
      <dgm:t>
        <a:bodyPr/>
        <a:lstStyle/>
        <a:p>
          <a:endParaRPr lang="pt-BR"/>
        </a:p>
      </dgm:t>
    </dgm:pt>
    <dgm:pt modelId="{CFC2EA2E-4E65-46C2-840F-D21443DC8E5A}" type="sibTrans" cxnId="{7FDD102C-9AAB-4E4D-9991-D16F492289DD}">
      <dgm:prSet/>
      <dgm:spPr/>
      <dgm:t>
        <a:bodyPr/>
        <a:lstStyle/>
        <a:p>
          <a:endParaRPr lang="pt-BR"/>
        </a:p>
      </dgm:t>
    </dgm:pt>
    <dgm:pt modelId="{F479AC9A-6BEB-4BEF-A8FE-D6FC88D50DF0}">
      <dgm:prSet phldrT="[Texto]"/>
      <dgm:spPr/>
      <dgm:t>
        <a:bodyPr/>
        <a:lstStyle/>
        <a:p>
          <a:r>
            <a:rPr lang="pt-BR" dirty="0"/>
            <a:t>D5 – Verification of proposed solution and Choice of Actions </a:t>
          </a:r>
        </a:p>
      </dgm:t>
    </dgm:pt>
    <dgm:pt modelId="{0C454BD9-21E2-4E1D-B0DA-E7063BBB3433}" type="parTrans" cxnId="{F646486A-AAFF-4291-BAB5-4AAF1E2BF383}">
      <dgm:prSet/>
      <dgm:spPr/>
      <dgm:t>
        <a:bodyPr/>
        <a:lstStyle/>
        <a:p>
          <a:endParaRPr lang="pt-BR"/>
        </a:p>
      </dgm:t>
    </dgm:pt>
    <dgm:pt modelId="{9B61267A-F8A2-428B-A3B9-D78D03D678DD}" type="sibTrans" cxnId="{F646486A-AAFF-4291-BAB5-4AAF1E2BF383}">
      <dgm:prSet/>
      <dgm:spPr/>
      <dgm:t>
        <a:bodyPr/>
        <a:lstStyle/>
        <a:p>
          <a:endParaRPr lang="pt-BR"/>
        </a:p>
      </dgm:t>
    </dgm:pt>
    <dgm:pt modelId="{F72F75B5-69C3-4B17-8285-FF8FD048139B}">
      <dgm:prSet phldrT="[Texto]"/>
      <dgm:spPr/>
      <dgm:t>
        <a:bodyPr/>
        <a:lstStyle/>
        <a:p>
          <a:r>
            <a:rPr lang="pt-BR" dirty="0"/>
            <a:t>D6 – Corrective Actions </a:t>
          </a:r>
        </a:p>
      </dgm:t>
    </dgm:pt>
    <dgm:pt modelId="{22096149-D7A8-42B5-9921-DBEBE80A1989}" type="parTrans" cxnId="{D044F2CF-B22E-40B4-AC4B-58EF77C6D3FC}">
      <dgm:prSet/>
      <dgm:spPr/>
      <dgm:t>
        <a:bodyPr/>
        <a:lstStyle/>
        <a:p>
          <a:endParaRPr lang="pt-BR"/>
        </a:p>
      </dgm:t>
    </dgm:pt>
    <dgm:pt modelId="{31033F4A-24E5-4AF7-90A9-5243928E8C0F}" type="sibTrans" cxnId="{D044F2CF-B22E-40B4-AC4B-58EF77C6D3FC}">
      <dgm:prSet/>
      <dgm:spPr/>
      <dgm:t>
        <a:bodyPr/>
        <a:lstStyle/>
        <a:p>
          <a:endParaRPr lang="pt-BR"/>
        </a:p>
      </dgm:t>
    </dgm:pt>
    <dgm:pt modelId="{93F3FE73-F980-4883-899D-83D1713E576F}">
      <dgm:prSet/>
      <dgm:spPr/>
      <dgm:t>
        <a:bodyPr/>
        <a:lstStyle/>
        <a:p>
          <a:r>
            <a:rPr lang="pt-BR" dirty="0"/>
            <a:t>The bread is scorched / Overbaked</a:t>
          </a:r>
        </a:p>
      </dgm:t>
    </dgm:pt>
    <dgm:pt modelId="{E0B475A0-61A2-4486-A4A4-3AF58B640E29}" type="parTrans" cxnId="{8D948240-B657-4A10-9F0C-1E5A795D7CB5}">
      <dgm:prSet/>
      <dgm:spPr/>
      <dgm:t>
        <a:bodyPr/>
        <a:lstStyle/>
        <a:p>
          <a:endParaRPr lang="pt-BR"/>
        </a:p>
      </dgm:t>
    </dgm:pt>
    <dgm:pt modelId="{2FCAA704-136E-4684-8A8E-EBC084EA2367}" type="sibTrans" cxnId="{8D948240-B657-4A10-9F0C-1E5A795D7CB5}">
      <dgm:prSet/>
      <dgm:spPr/>
      <dgm:t>
        <a:bodyPr/>
        <a:lstStyle/>
        <a:p>
          <a:endParaRPr lang="pt-BR"/>
        </a:p>
      </dgm:t>
    </dgm:pt>
    <dgm:pt modelId="{EBB09746-4C10-404E-879F-74659FD2CBB3}">
      <dgm:prSet/>
      <dgm:spPr/>
      <dgm:t>
        <a:bodyPr/>
        <a:lstStyle/>
        <a:p>
          <a:r>
            <a:rPr lang="pt-BR" dirty="0"/>
            <a:t>Waiter </a:t>
          </a:r>
        </a:p>
      </dgm:t>
    </dgm:pt>
    <dgm:pt modelId="{1347E30D-01BB-4C20-8634-45F959F72434}" type="parTrans" cxnId="{B164AE45-CDFD-4EDD-9923-FEDE6E656917}">
      <dgm:prSet/>
      <dgm:spPr/>
      <dgm:t>
        <a:bodyPr/>
        <a:lstStyle/>
        <a:p>
          <a:endParaRPr lang="pt-BR"/>
        </a:p>
      </dgm:t>
    </dgm:pt>
    <dgm:pt modelId="{692E48F4-5AB2-4454-A087-4A5DE2E75CB5}" type="sibTrans" cxnId="{B164AE45-CDFD-4EDD-9923-FEDE6E656917}">
      <dgm:prSet/>
      <dgm:spPr/>
      <dgm:t>
        <a:bodyPr/>
        <a:lstStyle/>
        <a:p>
          <a:endParaRPr lang="pt-BR"/>
        </a:p>
      </dgm:t>
    </dgm:pt>
    <dgm:pt modelId="{93724743-209F-4E41-9CCB-099B19E4F6D8}">
      <dgm:prSet/>
      <dgm:spPr/>
      <dgm:t>
        <a:bodyPr/>
        <a:lstStyle/>
        <a:p>
          <a:r>
            <a:rPr lang="pt-BR" dirty="0"/>
            <a:t>It was deliverd 1 snack on table 5, but it was overbaked, the bread was scorched </a:t>
          </a:r>
        </a:p>
      </dgm:t>
    </dgm:pt>
    <dgm:pt modelId="{9ECF3C03-BEF6-4335-BF82-30E9D5C1BDFD}" type="parTrans" cxnId="{746E3E8F-C7C9-4A87-BBCE-D941591CF1E9}">
      <dgm:prSet/>
      <dgm:spPr/>
      <dgm:t>
        <a:bodyPr/>
        <a:lstStyle/>
        <a:p>
          <a:endParaRPr lang="pt-BR"/>
        </a:p>
      </dgm:t>
    </dgm:pt>
    <dgm:pt modelId="{2103951B-7FFC-419C-8826-217492863BF4}" type="sibTrans" cxnId="{746E3E8F-C7C9-4A87-BBCE-D941591CF1E9}">
      <dgm:prSet/>
      <dgm:spPr/>
      <dgm:t>
        <a:bodyPr/>
        <a:lstStyle/>
        <a:p>
          <a:endParaRPr lang="pt-BR"/>
        </a:p>
      </dgm:t>
    </dgm:pt>
    <dgm:pt modelId="{2B315FB1-6656-47B7-A10B-CD103580AFDD}">
      <dgm:prSet/>
      <dgm:spPr/>
      <dgm:t>
        <a:bodyPr/>
        <a:lstStyle/>
        <a:p>
          <a:r>
            <a:rPr lang="pt-BR" dirty="0"/>
            <a:t>Make a new snack to the customer and deliver according to the quality internal requirements.</a:t>
          </a:r>
        </a:p>
      </dgm:t>
    </dgm:pt>
    <dgm:pt modelId="{2E76611B-C0FD-4E35-A27A-C80C8DA5C4B3}" type="parTrans" cxnId="{B4C63B6E-5165-4373-B0BE-1EEBFF382661}">
      <dgm:prSet/>
      <dgm:spPr/>
      <dgm:t>
        <a:bodyPr/>
        <a:lstStyle/>
        <a:p>
          <a:endParaRPr lang="pt-BR"/>
        </a:p>
      </dgm:t>
    </dgm:pt>
    <dgm:pt modelId="{F96916F4-D423-42C7-A01C-D879CCBECAC9}" type="sibTrans" cxnId="{B4C63B6E-5165-4373-B0BE-1EEBFF382661}">
      <dgm:prSet/>
      <dgm:spPr/>
      <dgm:t>
        <a:bodyPr/>
        <a:lstStyle/>
        <a:p>
          <a:endParaRPr lang="pt-BR"/>
        </a:p>
      </dgm:t>
    </dgm:pt>
    <dgm:pt modelId="{F1B711B2-172A-436F-B4A8-4A191E1954FD}">
      <dgm:prSet/>
      <dgm:spPr/>
      <dgm:t>
        <a:bodyPr/>
        <a:lstStyle/>
        <a:p>
          <a:r>
            <a:rPr lang="pt-BR" dirty="0"/>
            <a:t>Roor Cause &gt;&gt; </a:t>
          </a:r>
          <a:r>
            <a:rPr lang="pt-BR" dirty="0">
              <a:latin typeface="Calibri corpo"/>
            </a:rPr>
            <a:t>There isn´t temperature control.</a:t>
          </a:r>
          <a:br>
            <a:rPr lang="pt-BR" dirty="0">
              <a:latin typeface="Calibri corpo"/>
            </a:rPr>
          </a:br>
          <a:endParaRPr lang="pt-BR" dirty="0"/>
        </a:p>
      </dgm:t>
    </dgm:pt>
    <dgm:pt modelId="{6D904578-B2CD-43BB-A4AB-EC63419DA21C}" type="parTrans" cxnId="{28A05DEE-3B1A-4A00-9D79-65FFE9565ECB}">
      <dgm:prSet/>
      <dgm:spPr/>
      <dgm:t>
        <a:bodyPr/>
        <a:lstStyle/>
        <a:p>
          <a:endParaRPr lang="pt-BR"/>
        </a:p>
      </dgm:t>
    </dgm:pt>
    <dgm:pt modelId="{BDC2E6BC-B640-403C-B3A1-4C580DC29C8E}" type="sibTrans" cxnId="{28A05DEE-3B1A-4A00-9D79-65FFE9565ECB}">
      <dgm:prSet/>
      <dgm:spPr/>
      <dgm:t>
        <a:bodyPr/>
        <a:lstStyle/>
        <a:p>
          <a:endParaRPr lang="pt-BR"/>
        </a:p>
      </dgm:t>
    </dgm:pt>
    <dgm:pt modelId="{7F79D483-040F-4507-976E-DF2FCD8BD8FD}">
      <dgm:prSet/>
      <dgm:spPr/>
      <dgm:t>
        <a:bodyPr/>
        <a:lstStyle/>
        <a:p>
          <a:r>
            <a:rPr lang="pt-BR" dirty="0"/>
            <a:t>Create a pilot study controlling the temperature and using the  new flow before sending the snacks;</a:t>
          </a:r>
        </a:p>
      </dgm:t>
    </dgm:pt>
    <dgm:pt modelId="{C97E3A46-04A9-441A-90C0-859D0396307B}" type="parTrans" cxnId="{6EE17FCD-6C42-4D99-9B17-064F8AF7E1BA}">
      <dgm:prSet/>
      <dgm:spPr/>
      <dgm:t>
        <a:bodyPr/>
        <a:lstStyle/>
        <a:p>
          <a:endParaRPr lang="pt-BR"/>
        </a:p>
      </dgm:t>
    </dgm:pt>
    <dgm:pt modelId="{04246C5F-2FBA-4606-B8FF-2292A23F4D67}" type="sibTrans" cxnId="{6EE17FCD-6C42-4D99-9B17-064F8AF7E1BA}">
      <dgm:prSet/>
      <dgm:spPr/>
      <dgm:t>
        <a:bodyPr/>
        <a:lstStyle/>
        <a:p>
          <a:endParaRPr lang="pt-BR"/>
        </a:p>
      </dgm:t>
    </dgm:pt>
    <dgm:pt modelId="{1771317E-3A9B-4867-BF0D-595FC7F3161C}">
      <dgm:prSet/>
      <dgm:spPr/>
      <dgm:t>
        <a:bodyPr/>
        <a:lstStyle/>
        <a:p>
          <a:r>
            <a:rPr lang="pt-BR" dirty="0"/>
            <a:t>Create a “Customer Satisfaction Survey” before leaving;</a:t>
          </a:r>
        </a:p>
      </dgm:t>
    </dgm:pt>
    <dgm:pt modelId="{25B14D50-A67D-4C0B-AAEB-214EA4F173FF}" type="parTrans" cxnId="{E9942877-C635-4AF5-9737-700A485C50CC}">
      <dgm:prSet/>
      <dgm:spPr/>
      <dgm:t>
        <a:bodyPr/>
        <a:lstStyle/>
        <a:p>
          <a:endParaRPr lang="pt-BR"/>
        </a:p>
      </dgm:t>
    </dgm:pt>
    <dgm:pt modelId="{BF2620FB-4360-4370-A0E9-8785EDD86055}" type="sibTrans" cxnId="{E9942877-C635-4AF5-9737-700A485C50CC}">
      <dgm:prSet/>
      <dgm:spPr/>
      <dgm:t>
        <a:bodyPr/>
        <a:lstStyle/>
        <a:p>
          <a:endParaRPr lang="pt-BR"/>
        </a:p>
      </dgm:t>
    </dgm:pt>
    <dgm:pt modelId="{8F3A7D7B-AA9B-4185-BE01-5E1A42D8B970}">
      <dgm:prSet phldrT="[Texto]"/>
      <dgm:spPr/>
      <dgm:t>
        <a:bodyPr/>
        <a:lstStyle/>
        <a:p>
          <a:r>
            <a:rPr lang="pt-BR" dirty="0"/>
            <a:t>D7 – Preventive Actions</a:t>
          </a:r>
        </a:p>
      </dgm:t>
    </dgm:pt>
    <dgm:pt modelId="{15E9F1DD-751C-4CC8-B824-F9CAF94C7241}" type="parTrans" cxnId="{12B15109-6C3E-4E4E-BB12-C914B42AD064}">
      <dgm:prSet/>
      <dgm:spPr/>
      <dgm:t>
        <a:bodyPr/>
        <a:lstStyle/>
        <a:p>
          <a:endParaRPr lang="pt-BR"/>
        </a:p>
      </dgm:t>
    </dgm:pt>
    <dgm:pt modelId="{64E5448B-FF7F-402B-8BBA-A5C20AC18FBD}" type="sibTrans" cxnId="{12B15109-6C3E-4E4E-BB12-C914B42AD064}">
      <dgm:prSet/>
      <dgm:spPr/>
      <dgm:t>
        <a:bodyPr/>
        <a:lstStyle/>
        <a:p>
          <a:endParaRPr lang="pt-BR"/>
        </a:p>
      </dgm:t>
    </dgm:pt>
    <dgm:pt modelId="{6DDD5CE2-3F52-49C8-9483-CA235136F936}">
      <dgm:prSet/>
      <dgm:spPr/>
      <dgm:t>
        <a:bodyPr/>
        <a:lstStyle/>
        <a:p>
          <a:r>
            <a:rPr lang="pt-BR" dirty="0"/>
            <a:t>Adopt the new flow to inspect all snacks;</a:t>
          </a:r>
        </a:p>
      </dgm:t>
    </dgm:pt>
    <dgm:pt modelId="{54D230A9-D326-45AE-BE33-C0AED5DC865B}" type="parTrans" cxnId="{D972B289-3745-4AD9-B125-E68B5ACEDF4E}">
      <dgm:prSet/>
      <dgm:spPr/>
      <dgm:t>
        <a:bodyPr/>
        <a:lstStyle/>
        <a:p>
          <a:endParaRPr lang="pt-BR"/>
        </a:p>
      </dgm:t>
    </dgm:pt>
    <dgm:pt modelId="{C31AB716-B377-4711-A4C0-C27ADE831567}" type="sibTrans" cxnId="{D972B289-3745-4AD9-B125-E68B5ACEDF4E}">
      <dgm:prSet/>
      <dgm:spPr/>
      <dgm:t>
        <a:bodyPr/>
        <a:lstStyle/>
        <a:p>
          <a:endParaRPr lang="pt-BR"/>
        </a:p>
      </dgm:t>
    </dgm:pt>
    <dgm:pt modelId="{88DA91F1-3D30-443B-B01C-6BDC20D8EEE0}">
      <dgm:prSet/>
      <dgm:spPr/>
      <dgm:t>
        <a:bodyPr/>
        <a:lstStyle/>
        <a:p>
          <a:r>
            <a:rPr lang="en-US" dirty="0"/>
            <a:t>Officialize all changes with the internal team;</a:t>
          </a:r>
          <a:endParaRPr lang="pt-BR" dirty="0"/>
        </a:p>
      </dgm:t>
    </dgm:pt>
    <dgm:pt modelId="{61DB777F-7BBA-4443-9A8D-A8E76E899693}" type="parTrans" cxnId="{6DFFB30F-E235-4DFD-9556-D188407A4AE1}">
      <dgm:prSet/>
      <dgm:spPr/>
      <dgm:t>
        <a:bodyPr/>
        <a:lstStyle/>
        <a:p>
          <a:endParaRPr lang="pt-BR"/>
        </a:p>
      </dgm:t>
    </dgm:pt>
    <dgm:pt modelId="{ABA8A29E-C8F7-4B47-809A-FBA3A4E2058F}" type="sibTrans" cxnId="{6DFFB30F-E235-4DFD-9556-D188407A4AE1}">
      <dgm:prSet/>
      <dgm:spPr/>
      <dgm:t>
        <a:bodyPr/>
        <a:lstStyle/>
        <a:p>
          <a:endParaRPr lang="pt-BR"/>
        </a:p>
      </dgm:t>
    </dgm:pt>
    <dgm:pt modelId="{AD9FC411-0E41-465E-8179-0BDD252248FF}">
      <dgm:prSet/>
      <dgm:spPr/>
      <dgm:t>
        <a:bodyPr/>
        <a:lstStyle/>
        <a:p>
          <a:r>
            <a:rPr lang="pt-BR" dirty="0"/>
            <a:t>Create a staggered audit to verify if the new flow is running;</a:t>
          </a:r>
        </a:p>
      </dgm:t>
    </dgm:pt>
    <dgm:pt modelId="{7E0BDDC9-9FD4-419B-94C8-4B3D105F7812}" type="parTrans" cxnId="{94CACD3B-B4C4-4562-A606-F298BF81F0F7}">
      <dgm:prSet/>
      <dgm:spPr/>
      <dgm:t>
        <a:bodyPr/>
        <a:lstStyle/>
        <a:p>
          <a:endParaRPr lang="pt-BR"/>
        </a:p>
      </dgm:t>
    </dgm:pt>
    <dgm:pt modelId="{1A54D99C-F957-4258-AB78-FD960655E466}" type="sibTrans" cxnId="{94CACD3B-B4C4-4562-A606-F298BF81F0F7}">
      <dgm:prSet/>
      <dgm:spPr/>
      <dgm:t>
        <a:bodyPr/>
        <a:lstStyle/>
        <a:p>
          <a:endParaRPr lang="pt-BR"/>
        </a:p>
      </dgm:t>
    </dgm:pt>
    <dgm:pt modelId="{6EB80B9E-9980-4E42-81D6-D6F21AB2892D}">
      <dgm:prSet/>
      <dgm:spPr/>
      <dgm:t>
        <a:bodyPr/>
        <a:lstStyle/>
        <a:p>
          <a:r>
            <a:rPr lang="pt-BR" dirty="0"/>
            <a:t>Transform the actions into “best practice” to avoid recidivism.”</a:t>
          </a:r>
        </a:p>
      </dgm:t>
    </dgm:pt>
    <dgm:pt modelId="{17F74ECC-F397-41D3-B3C0-A6A2A9CAA5DA}" type="parTrans" cxnId="{7466EB21-B0E3-4067-8546-8699DD629D22}">
      <dgm:prSet/>
      <dgm:spPr/>
      <dgm:t>
        <a:bodyPr/>
        <a:lstStyle/>
        <a:p>
          <a:endParaRPr lang="pt-BR"/>
        </a:p>
      </dgm:t>
    </dgm:pt>
    <dgm:pt modelId="{4505E410-D2AE-453C-9555-CA89739964BF}" type="sibTrans" cxnId="{7466EB21-B0E3-4067-8546-8699DD629D22}">
      <dgm:prSet/>
      <dgm:spPr/>
      <dgm:t>
        <a:bodyPr/>
        <a:lstStyle/>
        <a:p>
          <a:endParaRPr lang="pt-BR"/>
        </a:p>
      </dgm:t>
    </dgm:pt>
    <dgm:pt modelId="{AB37E8AC-A242-4BD2-8614-48903A3B3491}">
      <dgm:prSet/>
      <dgm:spPr/>
      <dgm:t>
        <a:bodyPr/>
        <a:lstStyle/>
        <a:p>
          <a:r>
            <a:rPr lang="pt-BR" dirty="0"/>
            <a:t>Update all internal documentation (lessons learned).</a:t>
          </a:r>
        </a:p>
      </dgm:t>
    </dgm:pt>
    <dgm:pt modelId="{5DBC903B-B60C-4B79-8A5B-807185B146E6}" type="parTrans" cxnId="{EC38A634-2527-4967-BCD8-3B8EB7945E51}">
      <dgm:prSet/>
      <dgm:spPr/>
      <dgm:t>
        <a:bodyPr/>
        <a:lstStyle/>
        <a:p>
          <a:endParaRPr lang="pt-BR"/>
        </a:p>
      </dgm:t>
    </dgm:pt>
    <dgm:pt modelId="{631EDB9C-9236-438F-8FCF-A59534E9CC72}" type="sibTrans" cxnId="{EC38A634-2527-4967-BCD8-3B8EB7945E51}">
      <dgm:prSet/>
      <dgm:spPr/>
      <dgm:t>
        <a:bodyPr/>
        <a:lstStyle/>
        <a:p>
          <a:endParaRPr lang="pt-BR"/>
        </a:p>
      </dgm:t>
    </dgm:pt>
    <dgm:pt modelId="{D799EF2F-4DA2-45CE-A2F1-FD840BFC6512}">
      <dgm:prSet/>
      <dgm:spPr/>
      <dgm:t>
        <a:bodyPr/>
        <a:lstStyle/>
        <a:p>
          <a:r>
            <a:rPr lang="pt-BR" dirty="0"/>
            <a:t>Share the results with everyone on the team and close 8D</a:t>
          </a:r>
        </a:p>
      </dgm:t>
    </dgm:pt>
    <dgm:pt modelId="{7BF37F8F-CD74-486A-8105-2A8E2BD7BE15}" type="parTrans" cxnId="{33E1B83A-838F-44F0-816E-5C5D100050B8}">
      <dgm:prSet/>
      <dgm:spPr/>
      <dgm:t>
        <a:bodyPr/>
        <a:lstStyle/>
        <a:p>
          <a:endParaRPr lang="pt-BR"/>
        </a:p>
      </dgm:t>
    </dgm:pt>
    <dgm:pt modelId="{B9E4FB3C-1BF6-4082-90CB-C07C5DE2FB37}" type="sibTrans" cxnId="{33E1B83A-838F-44F0-816E-5C5D100050B8}">
      <dgm:prSet/>
      <dgm:spPr/>
      <dgm:t>
        <a:bodyPr/>
        <a:lstStyle/>
        <a:p>
          <a:endParaRPr lang="pt-BR"/>
        </a:p>
      </dgm:t>
    </dgm:pt>
    <dgm:pt modelId="{B1ED749D-CA1B-47A0-B717-120F0F67D19B}">
      <dgm:prSet/>
      <dgm:spPr/>
      <dgm:t>
        <a:bodyPr/>
        <a:lstStyle/>
        <a:p>
          <a:r>
            <a:rPr lang="pt-BR" dirty="0"/>
            <a:t>Chef</a:t>
          </a:r>
        </a:p>
      </dgm:t>
    </dgm:pt>
    <dgm:pt modelId="{91BBE7A2-9FD2-46BB-81A3-C8B0F0F7C314}" type="parTrans" cxnId="{207073D2-7BFF-4F24-9598-8C1E426B9594}">
      <dgm:prSet/>
      <dgm:spPr/>
      <dgm:t>
        <a:bodyPr/>
        <a:lstStyle/>
        <a:p>
          <a:endParaRPr lang="pt-BR"/>
        </a:p>
      </dgm:t>
    </dgm:pt>
    <dgm:pt modelId="{D481E6BD-8052-4EF6-AE67-4844FF8D7988}" type="sibTrans" cxnId="{207073D2-7BFF-4F24-9598-8C1E426B9594}">
      <dgm:prSet/>
      <dgm:spPr/>
      <dgm:t>
        <a:bodyPr/>
        <a:lstStyle/>
        <a:p>
          <a:endParaRPr lang="pt-BR"/>
        </a:p>
      </dgm:t>
    </dgm:pt>
    <dgm:pt modelId="{E823A735-9887-4997-A559-6FD5B195910A}">
      <dgm:prSet/>
      <dgm:spPr/>
      <dgm:t>
        <a:bodyPr/>
        <a:lstStyle/>
        <a:p>
          <a:r>
            <a:rPr lang="pt-BR" dirty="0"/>
            <a:t>Cashier</a:t>
          </a:r>
        </a:p>
      </dgm:t>
    </dgm:pt>
    <dgm:pt modelId="{82319576-0C79-4601-A785-623FE95C3E27}" type="parTrans" cxnId="{DA155C2E-85DC-4475-81E3-F02754AE3B58}">
      <dgm:prSet/>
      <dgm:spPr/>
      <dgm:t>
        <a:bodyPr/>
        <a:lstStyle/>
        <a:p>
          <a:endParaRPr lang="pt-BR"/>
        </a:p>
      </dgm:t>
    </dgm:pt>
    <dgm:pt modelId="{BC772E17-7180-4F37-B2F6-1A4F428EE558}" type="sibTrans" cxnId="{DA155C2E-85DC-4475-81E3-F02754AE3B58}">
      <dgm:prSet/>
      <dgm:spPr/>
      <dgm:t>
        <a:bodyPr/>
        <a:lstStyle/>
        <a:p>
          <a:endParaRPr lang="pt-BR"/>
        </a:p>
      </dgm:t>
    </dgm:pt>
    <dgm:pt modelId="{9D7BAF30-AB69-48C9-9133-0D7354FE13B6}">
      <dgm:prSet/>
      <dgm:spPr/>
      <dgm:t>
        <a:bodyPr/>
        <a:lstStyle/>
        <a:p>
          <a:r>
            <a:rPr lang="pt-BR" dirty="0"/>
            <a:t>Chef´s assistant</a:t>
          </a:r>
        </a:p>
      </dgm:t>
    </dgm:pt>
    <dgm:pt modelId="{69444CEE-513C-4CC4-A001-18A78BFEF512}" type="parTrans" cxnId="{C5D3EE8A-8B36-4C1D-AF90-B0EE937D783F}">
      <dgm:prSet/>
      <dgm:spPr/>
      <dgm:t>
        <a:bodyPr/>
        <a:lstStyle/>
        <a:p>
          <a:endParaRPr lang="pt-BR"/>
        </a:p>
      </dgm:t>
    </dgm:pt>
    <dgm:pt modelId="{E8D71ACF-827C-4BD8-8563-B9FE1396A5F2}" type="sibTrans" cxnId="{C5D3EE8A-8B36-4C1D-AF90-B0EE937D783F}">
      <dgm:prSet/>
      <dgm:spPr/>
      <dgm:t>
        <a:bodyPr/>
        <a:lstStyle/>
        <a:p>
          <a:endParaRPr lang="pt-BR"/>
        </a:p>
      </dgm:t>
    </dgm:pt>
    <dgm:pt modelId="{89AB072B-6190-430E-B972-BAB48D0AFCE5}">
      <dgm:prSet/>
      <dgm:spPr/>
      <dgm:t>
        <a:bodyPr/>
        <a:lstStyle/>
        <a:p>
          <a:r>
            <a:rPr lang="pt-BR" dirty="0"/>
            <a:t>The snack returned must be segregated and put on the trash.</a:t>
          </a:r>
        </a:p>
      </dgm:t>
    </dgm:pt>
    <dgm:pt modelId="{FB3F84D0-759B-4C39-A342-CF263A41910E}" type="parTrans" cxnId="{BA24283F-87F8-4D9B-B763-025D82D0923D}">
      <dgm:prSet/>
      <dgm:spPr/>
      <dgm:t>
        <a:bodyPr/>
        <a:lstStyle/>
        <a:p>
          <a:endParaRPr lang="pt-BR"/>
        </a:p>
      </dgm:t>
    </dgm:pt>
    <dgm:pt modelId="{AEE2BB44-FFE8-4F61-9255-A4ABEACBDAC3}" type="sibTrans" cxnId="{BA24283F-87F8-4D9B-B763-025D82D0923D}">
      <dgm:prSet/>
      <dgm:spPr/>
      <dgm:t>
        <a:bodyPr/>
        <a:lstStyle/>
        <a:p>
          <a:endParaRPr lang="pt-BR"/>
        </a:p>
      </dgm:t>
    </dgm:pt>
    <dgm:pt modelId="{F8B7F442-B556-43D5-A007-0854903CEDA6}">
      <dgm:prSet/>
      <dgm:spPr/>
      <dgm:t>
        <a:bodyPr/>
        <a:lstStyle/>
        <a:p>
          <a:r>
            <a:rPr lang="pt-BR" dirty="0"/>
            <a:t>Corrective Action:</a:t>
          </a:r>
          <a:br>
            <a:rPr lang="pt-BR" dirty="0"/>
          </a:br>
          <a:r>
            <a:rPr lang="pt-BR" dirty="0"/>
            <a:t>1.Conduct study to define time and temperatura during snack production;</a:t>
          </a:r>
          <a:br>
            <a:rPr lang="pt-BR" dirty="0"/>
          </a:br>
          <a:r>
            <a:rPr lang="pt-BR" dirty="0"/>
            <a:t>2. Create visual quality standard to evaluate the snack before sending to the customer;</a:t>
          </a:r>
          <a:br>
            <a:rPr lang="pt-BR" dirty="0"/>
          </a:br>
          <a:r>
            <a:rPr lang="pt-BR" dirty="0"/>
            <a:t>3. Creat inspection flow to all snack produced;</a:t>
          </a:r>
        </a:p>
      </dgm:t>
    </dgm:pt>
    <dgm:pt modelId="{A75BAF5C-2564-4448-B1EE-E18ED43DE07D}" type="parTrans" cxnId="{D756CCFC-01BE-4E54-84A7-E2B869C4DC4D}">
      <dgm:prSet/>
      <dgm:spPr/>
      <dgm:t>
        <a:bodyPr/>
        <a:lstStyle/>
        <a:p>
          <a:endParaRPr lang="pt-BR"/>
        </a:p>
      </dgm:t>
    </dgm:pt>
    <dgm:pt modelId="{DAD8BC92-D3AF-407F-9360-7EE7DC2FA1E9}" type="sibTrans" cxnId="{D756CCFC-01BE-4E54-84A7-E2B869C4DC4D}">
      <dgm:prSet/>
      <dgm:spPr/>
      <dgm:t>
        <a:bodyPr/>
        <a:lstStyle/>
        <a:p>
          <a:endParaRPr lang="pt-BR"/>
        </a:p>
      </dgm:t>
    </dgm:pt>
    <dgm:pt modelId="{695BD162-638D-4F05-A0FC-7C48CB1C0103}">
      <dgm:prSet/>
      <dgm:spPr/>
      <dgm:t>
        <a:bodyPr/>
        <a:lstStyle/>
        <a:p>
          <a:r>
            <a:rPr lang="pt-BR" dirty="0"/>
            <a:t>Control the time and temperature of snacks during the production;</a:t>
          </a:r>
        </a:p>
      </dgm:t>
    </dgm:pt>
    <dgm:pt modelId="{52D61B8B-023B-408F-9A0E-3200408F1F12}" type="parTrans" cxnId="{53C20218-0978-4ABD-930A-759EC33D62F5}">
      <dgm:prSet/>
      <dgm:spPr/>
      <dgm:t>
        <a:bodyPr/>
        <a:lstStyle/>
        <a:p>
          <a:endParaRPr lang="pt-BR"/>
        </a:p>
      </dgm:t>
    </dgm:pt>
    <dgm:pt modelId="{A160B20B-1ACA-4D4F-B78E-12BA155E1717}" type="sibTrans" cxnId="{53C20218-0978-4ABD-930A-759EC33D62F5}">
      <dgm:prSet/>
      <dgm:spPr/>
      <dgm:t>
        <a:bodyPr/>
        <a:lstStyle/>
        <a:p>
          <a:endParaRPr lang="pt-BR"/>
        </a:p>
      </dgm:t>
    </dgm:pt>
    <dgm:pt modelId="{F5936C31-DE88-468C-B322-C0639BE8FE80}">
      <dgm:prSet/>
      <dgm:spPr/>
      <dgm:t>
        <a:bodyPr/>
        <a:lstStyle/>
        <a:p>
          <a:r>
            <a:rPr lang="pt-BR" dirty="0"/>
            <a:t>Implement officially the “Customer Satisfaction Survey”;</a:t>
          </a:r>
        </a:p>
      </dgm:t>
    </dgm:pt>
    <dgm:pt modelId="{9A2E58D1-4DA7-48BF-ABC6-7749A4F9845E}" type="parTrans" cxnId="{D86B3598-C047-4019-92F6-08AAB8DF4A57}">
      <dgm:prSet/>
      <dgm:spPr/>
      <dgm:t>
        <a:bodyPr/>
        <a:lstStyle/>
        <a:p>
          <a:endParaRPr lang="pt-BR"/>
        </a:p>
      </dgm:t>
    </dgm:pt>
    <dgm:pt modelId="{1C2E7234-4769-4FA2-9D0F-A4D5F993430D}" type="sibTrans" cxnId="{D86B3598-C047-4019-92F6-08AAB8DF4A57}">
      <dgm:prSet/>
      <dgm:spPr/>
      <dgm:t>
        <a:bodyPr/>
        <a:lstStyle/>
        <a:p>
          <a:endParaRPr lang="pt-BR"/>
        </a:p>
      </dgm:t>
    </dgm:pt>
    <dgm:pt modelId="{48CF5D5A-25BA-4C65-81B1-C6FBF0A1D4CE}">
      <dgm:prSet/>
      <dgm:spPr/>
      <dgm:t>
        <a:bodyPr/>
        <a:lstStyle/>
        <a:p>
          <a:r>
            <a:rPr lang="pt-BR" dirty="0"/>
            <a:t>Conduct DOE in order to validate the definition of time and temperature;</a:t>
          </a:r>
        </a:p>
      </dgm:t>
    </dgm:pt>
    <dgm:pt modelId="{BAD9BDF1-92A7-4255-973C-39AF439ABC3D}" type="parTrans" cxnId="{8CDAD4E7-98BF-4D64-85B7-9864F6F5293D}">
      <dgm:prSet/>
      <dgm:spPr/>
      <dgm:t>
        <a:bodyPr/>
        <a:lstStyle/>
        <a:p>
          <a:endParaRPr lang="pt-BR"/>
        </a:p>
      </dgm:t>
    </dgm:pt>
    <dgm:pt modelId="{45E47B34-D6AE-47FC-90D3-D4983446C88C}" type="sibTrans" cxnId="{8CDAD4E7-98BF-4D64-85B7-9864F6F5293D}">
      <dgm:prSet/>
      <dgm:spPr/>
      <dgm:t>
        <a:bodyPr/>
        <a:lstStyle/>
        <a:p>
          <a:endParaRPr lang="pt-BR"/>
        </a:p>
      </dgm:t>
    </dgm:pt>
    <dgm:pt modelId="{C5CA5225-CE85-497A-8F56-09C45AFCD3CF}" type="pres">
      <dgm:prSet presAssocID="{8360A1B4-D455-491E-A841-6AE3AF02B417}" presName="linear" presStyleCnt="0">
        <dgm:presLayoutVars>
          <dgm:dir/>
          <dgm:animLvl val="lvl"/>
          <dgm:resizeHandles val="exact"/>
        </dgm:presLayoutVars>
      </dgm:prSet>
      <dgm:spPr/>
    </dgm:pt>
    <dgm:pt modelId="{D5B69967-6116-4A24-A30E-B065CEB0F590}" type="pres">
      <dgm:prSet presAssocID="{A6965910-4682-4F3F-82F7-D499B68294CF}" presName="parentLin" presStyleCnt="0"/>
      <dgm:spPr/>
    </dgm:pt>
    <dgm:pt modelId="{CC78D17D-A814-40B9-986C-2AC0E1D7E23C}" type="pres">
      <dgm:prSet presAssocID="{A6965910-4682-4F3F-82F7-D499B68294CF}" presName="parentLeftMargin" presStyleLbl="node1" presStyleIdx="0" presStyleCnt="9"/>
      <dgm:spPr/>
    </dgm:pt>
    <dgm:pt modelId="{F7A8F124-B63A-4D6B-A2AA-41FBDB9629F4}" type="pres">
      <dgm:prSet presAssocID="{A6965910-4682-4F3F-82F7-D499B68294CF}" presName="parentText" presStyleLbl="node1" presStyleIdx="0" presStyleCnt="9" custScaleX="84584">
        <dgm:presLayoutVars>
          <dgm:chMax val="0"/>
          <dgm:bulletEnabled val="1"/>
        </dgm:presLayoutVars>
      </dgm:prSet>
      <dgm:spPr/>
    </dgm:pt>
    <dgm:pt modelId="{F081B761-7CA5-4EE1-957C-8D0FE9311130}" type="pres">
      <dgm:prSet presAssocID="{A6965910-4682-4F3F-82F7-D499B68294CF}" presName="negativeSpace" presStyleCnt="0"/>
      <dgm:spPr/>
    </dgm:pt>
    <dgm:pt modelId="{3293FE4A-B9C0-4512-A8E7-A8BA5D88FCE6}" type="pres">
      <dgm:prSet presAssocID="{A6965910-4682-4F3F-82F7-D499B68294CF}" presName="childText" presStyleLbl="conFgAcc1" presStyleIdx="0" presStyleCnt="9">
        <dgm:presLayoutVars>
          <dgm:bulletEnabled val="1"/>
        </dgm:presLayoutVars>
      </dgm:prSet>
      <dgm:spPr/>
    </dgm:pt>
    <dgm:pt modelId="{334F9CD9-F634-4AA2-BE98-CBBEB6CD4496}" type="pres">
      <dgm:prSet presAssocID="{2F32B829-E324-4CA0-93CC-9E75A78D1D24}" presName="spaceBetweenRectangles" presStyleCnt="0"/>
      <dgm:spPr/>
    </dgm:pt>
    <dgm:pt modelId="{4216955E-EB1B-463F-B6FA-B2F4ADBA1837}" type="pres">
      <dgm:prSet presAssocID="{AD4EB01D-D736-48A3-8811-9B677F1FD6BB}" presName="parentLin" presStyleCnt="0"/>
      <dgm:spPr/>
    </dgm:pt>
    <dgm:pt modelId="{A95C881C-1F1D-4F50-B477-8E9F90E1A23B}" type="pres">
      <dgm:prSet presAssocID="{AD4EB01D-D736-48A3-8811-9B677F1FD6BB}" presName="parentLeftMargin" presStyleLbl="node1" presStyleIdx="0" presStyleCnt="9"/>
      <dgm:spPr/>
    </dgm:pt>
    <dgm:pt modelId="{189E671F-4D90-4D7F-989E-51CA52F996EC}" type="pres">
      <dgm:prSet presAssocID="{AD4EB01D-D736-48A3-8811-9B677F1FD6BB}" presName="parentText" presStyleLbl="node1" presStyleIdx="1" presStyleCnt="9" custScaleX="84584">
        <dgm:presLayoutVars>
          <dgm:chMax val="0"/>
          <dgm:bulletEnabled val="1"/>
        </dgm:presLayoutVars>
      </dgm:prSet>
      <dgm:spPr/>
    </dgm:pt>
    <dgm:pt modelId="{2D26CF5B-F76C-4657-8E2A-B0EE83CB43D2}" type="pres">
      <dgm:prSet presAssocID="{AD4EB01D-D736-48A3-8811-9B677F1FD6BB}" presName="negativeSpace" presStyleCnt="0"/>
      <dgm:spPr/>
    </dgm:pt>
    <dgm:pt modelId="{A38366A9-7E4F-44DA-998C-2DEB971FA43B}" type="pres">
      <dgm:prSet presAssocID="{AD4EB01D-D736-48A3-8811-9B677F1FD6BB}" presName="childText" presStyleLbl="conFgAcc1" presStyleIdx="1" presStyleCnt="9">
        <dgm:presLayoutVars>
          <dgm:bulletEnabled val="1"/>
        </dgm:presLayoutVars>
      </dgm:prSet>
      <dgm:spPr/>
    </dgm:pt>
    <dgm:pt modelId="{E06AA3AF-4887-4D0C-9671-8188F1D9B431}" type="pres">
      <dgm:prSet presAssocID="{FC497827-2B3C-4644-91D7-903446308507}" presName="spaceBetweenRectangles" presStyleCnt="0"/>
      <dgm:spPr/>
    </dgm:pt>
    <dgm:pt modelId="{E1FF8EEA-2D88-4F25-98E0-F8883A487929}" type="pres">
      <dgm:prSet presAssocID="{734A9554-2028-4F30-9144-A0EEC2108357}" presName="parentLin" presStyleCnt="0"/>
      <dgm:spPr/>
    </dgm:pt>
    <dgm:pt modelId="{FB73401A-4DA2-48B8-AD48-65E6E895C9C9}" type="pres">
      <dgm:prSet presAssocID="{734A9554-2028-4F30-9144-A0EEC2108357}" presName="parentLeftMargin" presStyleLbl="node1" presStyleIdx="1" presStyleCnt="9"/>
      <dgm:spPr/>
    </dgm:pt>
    <dgm:pt modelId="{C4FA6E61-FBC1-40B4-A294-DFF2E7DD6B41}" type="pres">
      <dgm:prSet presAssocID="{734A9554-2028-4F30-9144-A0EEC2108357}" presName="parentText" presStyleLbl="node1" presStyleIdx="2" presStyleCnt="9" custScaleX="84584">
        <dgm:presLayoutVars>
          <dgm:chMax val="0"/>
          <dgm:bulletEnabled val="1"/>
        </dgm:presLayoutVars>
      </dgm:prSet>
      <dgm:spPr/>
    </dgm:pt>
    <dgm:pt modelId="{BFEA6C07-8C85-48CC-9874-48E38062F35C}" type="pres">
      <dgm:prSet presAssocID="{734A9554-2028-4F30-9144-A0EEC2108357}" presName="negativeSpace" presStyleCnt="0"/>
      <dgm:spPr/>
    </dgm:pt>
    <dgm:pt modelId="{DF42AB7A-5FD6-4E4F-9831-835B659D23D9}" type="pres">
      <dgm:prSet presAssocID="{734A9554-2028-4F30-9144-A0EEC2108357}" presName="childText" presStyleLbl="conFgAcc1" presStyleIdx="2" presStyleCnt="9" custScaleY="142962">
        <dgm:presLayoutVars>
          <dgm:bulletEnabled val="1"/>
        </dgm:presLayoutVars>
      </dgm:prSet>
      <dgm:spPr/>
    </dgm:pt>
    <dgm:pt modelId="{D2459920-6043-47BA-BDDA-7439ED75751E}" type="pres">
      <dgm:prSet presAssocID="{565028DF-D374-4C94-B2FB-AF5BD46AE90C}" presName="spaceBetweenRectangles" presStyleCnt="0"/>
      <dgm:spPr/>
    </dgm:pt>
    <dgm:pt modelId="{4D5FDD80-4061-4F21-B5E8-EBF323DEA8E6}" type="pres">
      <dgm:prSet presAssocID="{541DDD57-7FD7-4BB1-8E86-A6D0A2BDA141}" presName="parentLin" presStyleCnt="0"/>
      <dgm:spPr/>
    </dgm:pt>
    <dgm:pt modelId="{B4EDA9E2-C489-471E-B0E1-9201220FEFC5}" type="pres">
      <dgm:prSet presAssocID="{541DDD57-7FD7-4BB1-8E86-A6D0A2BDA141}" presName="parentLeftMargin" presStyleLbl="node1" presStyleIdx="2" presStyleCnt="9"/>
      <dgm:spPr/>
    </dgm:pt>
    <dgm:pt modelId="{162EC36E-8DDE-4343-B37C-BF5A92F44899}" type="pres">
      <dgm:prSet presAssocID="{541DDD57-7FD7-4BB1-8E86-A6D0A2BDA141}" presName="parentText" presStyleLbl="node1" presStyleIdx="3" presStyleCnt="9" custScaleX="84584">
        <dgm:presLayoutVars>
          <dgm:chMax val="0"/>
          <dgm:bulletEnabled val="1"/>
        </dgm:presLayoutVars>
      </dgm:prSet>
      <dgm:spPr/>
    </dgm:pt>
    <dgm:pt modelId="{E8AEBB50-B473-4E40-B7AC-547FA9218BF8}" type="pres">
      <dgm:prSet presAssocID="{541DDD57-7FD7-4BB1-8E86-A6D0A2BDA141}" presName="negativeSpace" presStyleCnt="0"/>
      <dgm:spPr/>
    </dgm:pt>
    <dgm:pt modelId="{BAA630CC-343E-4627-AF65-29B6C8E23F42}" type="pres">
      <dgm:prSet presAssocID="{541DDD57-7FD7-4BB1-8E86-A6D0A2BDA141}" presName="childText" presStyleLbl="conFgAcc1" presStyleIdx="3" presStyleCnt="9" custLinFactNeighborX="-185" custLinFactNeighborY="23145">
        <dgm:presLayoutVars>
          <dgm:bulletEnabled val="1"/>
        </dgm:presLayoutVars>
      </dgm:prSet>
      <dgm:spPr/>
    </dgm:pt>
    <dgm:pt modelId="{2385FE4F-E7FF-4371-AF74-669813407F49}" type="pres">
      <dgm:prSet presAssocID="{8A91B1D7-DA50-4E80-8F6C-3787D168C16E}" presName="spaceBetweenRectangles" presStyleCnt="0"/>
      <dgm:spPr/>
    </dgm:pt>
    <dgm:pt modelId="{D16B73FD-0C13-43DC-B4DF-B7997A41B93C}" type="pres">
      <dgm:prSet presAssocID="{815B1D32-BD42-4014-BF06-9CBF2BAD0ACE}" presName="parentLin" presStyleCnt="0"/>
      <dgm:spPr/>
    </dgm:pt>
    <dgm:pt modelId="{57CC853C-73F5-46C7-BA34-260AD4FB0590}" type="pres">
      <dgm:prSet presAssocID="{815B1D32-BD42-4014-BF06-9CBF2BAD0ACE}" presName="parentLeftMargin" presStyleLbl="node1" presStyleIdx="3" presStyleCnt="9"/>
      <dgm:spPr/>
    </dgm:pt>
    <dgm:pt modelId="{CEFBF078-1148-4A87-8C71-B3F01662E971}" type="pres">
      <dgm:prSet presAssocID="{815B1D32-BD42-4014-BF06-9CBF2BAD0ACE}" presName="parentText" presStyleLbl="node1" presStyleIdx="4" presStyleCnt="9" custScaleX="84584">
        <dgm:presLayoutVars>
          <dgm:chMax val="0"/>
          <dgm:bulletEnabled val="1"/>
        </dgm:presLayoutVars>
      </dgm:prSet>
      <dgm:spPr/>
    </dgm:pt>
    <dgm:pt modelId="{75FF56DD-4FDA-47FE-B45C-9FC65F6F5F31}" type="pres">
      <dgm:prSet presAssocID="{815B1D32-BD42-4014-BF06-9CBF2BAD0ACE}" presName="negativeSpace" presStyleCnt="0"/>
      <dgm:spPr/>
    </dgm:pt>
    <dgm:pt modelId="{BE19C9E4-3EF6-4F56-A437-DF9318B2850C}" type="pres">
      <dgm:prSet presAssocID="{815B1D32-BD42-4014-BF06-9CBF2BAD0ACE}" presName="childText" presStyleLbl="conFgAcc1" presStyleIdx="4" presStyleCnt="9">
        <dgm:presLayoutVars>
          <dgm:bulletEnabled val="1"/>
        </dgm:presLayoutVars>
      </dgm:prSet>
      <dgm:spPr/>
    </dgm:pt>
    <dgm:pt modelId="{83D8F9D6-6307-4E74-8584-E1DA6565D5E5}" type="pres">
      <dgm:prSet presAssocID="{CFC2EA2E-4E65-46C2-840F-D21443DC8E5A}" presName="spaceBetweenRectangles" presStyleCnt="0"/>
      <dgm:spPr/>
    </dgm:pt>
    <dgm:pt modelId="{BD4E525A-1C3E-40AC-A8E2-FA58CBD4C605}" type="pres">
      <dgm:prSet presAssocID="{F479AC9A-6BEB-4BEF-A8FE-D6FC88D50DF0}" presName="parentLin" presStyleCnt="0"/>
      <dgm:spPr/>
    </dgm:pt>
    <dgm:pt modelId="{A28DB6EA-DC91-45AF-8F24-321E01A4F207}" type="pres">
      <dgm:prSet presAssocID="{F479AC9A-6BEB-4BEF-A8FE-D6FC88D50DF0}" presName="parentLeftMargin" presStyleLbl="node1" presStyleIdx="4" presStyleCnt="9"/>
      <dgm:spPr/>
    </dgm:pt>
    <dgm:pt modelId="{A7C011D6-ECC3-479E-97B6-EE06D293BBDB}" type="pres">
      <dgm:prSet presAssocID="{F479AC9A-6BEB-4BEF-A8FE-D6FC88D50DF0}" presName="parentText" presStyleLbl="node1" presStyleIdx="5" presStyleCnt="9" custScaleX="84584">
        <dgm:presLayoutVars>
          <dgm:chMax val="0"/>
          <dgm:bulletEnabled val="1"/>
        </dgm:presLayoutVars>
      </dgm:prSet>
      <dgm:spPr/>
    </dgm:pt>
    <dgm:pt modelId="{63392DE9-E915-47A7-9695-281E4613D1C4}" type="pres">
      <dgm:prSet presAssocID="{F479AC9A-6BEB-4BEF-A8FE-D6FC88D50DF0}" presName="negativeSpace" presStyleCnt="0"/>
      <dgm:spPr/>
    </dgm:pt>
    <dgm:pt modelId="{D7B0264D-E14C-4162-8D45-6F31D8B712AE}" type="pres">
      <dgm:prSet presAssocID="{F479AC9A-6BEB-4BEF-A8FE-D6FC88D50DF0}" presName="childText" presStyleLbl="conFgAcc1" presStyleIdx="5" presStyleCnt="9" custScaleY="85844">
        <dgm:presLayoutVars>
          <dgm:bulletEnabled val="1"/>
        </dgm:presLayoutVars>
      </dgm:prSet>
      <dgm:spPr/>
    </dgm:pt>
    <dgm:pt modelId="{B9A74178-94F8-450D-BE00-D42FA87A2D41}" type="pres">
      <dgm:prSet presAssocID="{9B61267A-F8A2-428B-A3B9-D78D03D678DD}" presName="spaceBetweenRectangles" presStyleCnt="0"/>
      <dgm:spPr/>
    </dgm:pt>
    <dgm:pt modelId="{713AAE03-9C9A-4BA7-8FD4-66AA8F8024FF}" type="pres">
      <dgm:prSet presAssocID="{F72F75B5-69C3-4B17-8285-FF8FD048139B}" presName="parentLin" presStyleCnt="0"/>
      <dgm:spPr/>
    </dgm:pt>
    <dgm:pt modelId="{A648C619-10AD-48CA-A828-BA9BB59B114B}" type="pres">
      <dgm:prSet presAssocID="{F72F75B5-69C3-4B17-8285-FF8FD048139B}" presName="parentLeftMargin" presStyleLbl="node1" presStyleIdx="5" presStyleCnt="9"/>
      <dgm:spPr/>
    </dgm:pt>
    <dgm:pt modelId="{E7CC37C9-5DE7-4C24-BB3A-6D37E5D3F7B2}" type="pres">
      <dgm:prSet presAssocID="{F72F75B5-69C3-4B17-8285-FF8FD048139B}" presName="parentText" presStyleLbl="node1" presStyleIdx="6" presStyleCnt="9" custScaleX="84584">
        <dgm:presLayoutVars>
          <dgm:chMax val="0"/>
          <dgm:bulletEnabled val="1"/>
        </dgm:presLayoutVars>
      </dgm:prSet>
      <dgm:spPr/>
    </dgm:pt>
    <dgm:pt modelId="{B8210EC7-9C17-4054-BDFC-9A91F1E90E38}" type="pres">
      <dgm:prSet presAssocID="{F72F75B5-69C3-4B17-8285-FF8FD048139B}" presName="negativeSpace" presStyleCnt="0"/>
      <dgm:spPr/>
    </dgm:pt>
    <dgm:pt modelId="{3C68CCF1-BAD9-43DC-AD00-3170EC40355B}" type="pres">
      <dgm:prSet presAssocID="{F72F75B5-69C3-4B17-8285-FF8FD048139B}" presName="childText" presStyleLbl="conFgAcc1" presStyleIdx="6" presStyleCnt="9" custScaleY="92339">
        <dgm:presLayoutVars>
          <dgm:bulletEnabled val="1"/>
        </dgm:presLayoutVars>
      </dgm:prSet>
      <dgm:spPr/>
    </dgm:pt>
    <dgm:pt modelId="{59B01CC3-F6FC-43CF-A16F-65816C9AF5B5}" type="pres">
      <dgm:prSet presAssocID="{31033F4A-24E5-4AF7-90A9-5243928E8C0F}" presName="spaceBetweenRectangles" presStyleCnt="0"/>
      <dgm:spPr/>
    </dgm:pt>
    <dgm:pt modelId="{AEC2EF6C-5731-4082-B308-CA268CBA9F41}" type="pres">
      <dgm:prSet presAssocID="{8F3A7D7B-AA9B-4185-BE01-5E1A42D8B970}" presName="parentLin" presStyleCnt="0"/>
      <dgm:spPr/>
    </dgm:pt>
    <dgm:pt modelId="{F0C341B8-516F-4491-92B7-E57676229357}" type="pres">
      <dgm:prSet presAssocID="{8F3A7D7B-AA9B-4185-BE01-5E1A42D8B970}" presName="parentLeftMargin" presStyleLbl="node1" presStyleIdx="6" presStyleCnt="9"/>
      <dgm:spPr/>
    </dgm:pt>
    <dgm:pt modelId="{E0062EE4-1B20-4271-8475-5BA74321A74F}" type="pres">
      <dgm:prSet presAssocID="{8F3A7D7B-AA9B-4185-BE01-5E1A42D8B970}" presName="parentText" presStyleLbl="node1" presStyleIdx="7" presStyleCnt="9" custScaleX="84584" custLinFactNeighborX="-6958" custLinFactNeighborY="5840">
        <dgm:presLayoutVars>
          <dgm:chMax val="0"/>
          <dgm:bulletEnabled val="1"/>
        </dgm:presLayoutVars>
      </dgm:prSet>
      <dgm:spPr/>
    </dgm:pt>
    <dgm:pt modelId="{84EFAD5E-7278-425B-A02B-92070A388CE9}" type="pres">
      <dgm:prSet presAssocID="{8F3A7D7B-AA9B-4185-BE01-5E1A42D8B970}" presName="negativeSpace" presStyleCnt="0"/>
      <dgm:spPr/>
    </dgm:pt>
    <dgm:pt modelId="{F147A103-A5CE-4FDD-985C-EDC02B3FD6B7}" type="pres">
      <dgm:prSet presAssocID="{8F3A7D7B-AA9B-4185-BE01-5E1A42D8B970}" presName="childText" presStyleLbl="conFgAcc1" presStyleIdx="7" presStyleCnt="9" custScaleY="100000" custLinFactNeighborX="-116" custLinFactNeighborY="-35278">
        <dgm:presLayoutVars>
          <dgm:bulletEnabled val="1"/>
        </dgm:presLayoutVars>
      </dgm:prSet>
      <dgm:spPr/>
    </dgm:pt>
    <dgm:pt modelId="{E570212E-9801-4D36-88E1-5AD700C11259}" type="pres">
      <dgm:prSet presAssocID="{64E5448B-FF7F-402B-8BBA-A5C20AC18FBD}" presName="spaceBetweenRectangles" presStyleCnt="0"/>
      <dgm:spPr/>
    </dgm:pt>
    <dgm:pt modelId="{DB69BFE3-799F-4A10-B209-B6C625CACF64}" type="pres">
      <dgm:prSet presAssocID="{8892B340-591B-4181-8B53-B21AD7A212B2}" presName="parentLin" presStyleCnt="0"/>
      <dgm:spPr/>
    </dgm:pt>
    <dgm:pt modelId="{5770B924-5682-451A-B4CD-BCC4CF30BC23}" type="pres">
      <dgm:prSet presAssocID="{8892B340-591B-4181-8B53-B21AD7A212B2}" presName="parentLeftMargin" presStyleLbl="node1" presStyleIdx="7" presStyleCnt="9"/>
      <dgm:spPr/>
    </dgm:pt>
    <dgm:pt modelId="{6F029C22-C6B3-414C-ACE8-2702769E69F0}" type="pres">
      <dgm:prSet presAssocID="{8892B340-591B-4181-8B53-B21AD7A212B2}" presName="parentText" presStyleLbl="node1" presStyleIdx="8" presStyleCnt="9" custScaleX="84584" custLinFactNeighborY="39897">
        <dgm:presLayoutVars>
          <dgm:chMax val="0"/>
          <dgm:bulletEnabled val="1"/>
        </dgm:presLayoutVars>
      </dgm:prSet>
      <dgm:spPr/>
    </dgm:pt>
    <dgm:pt modelId="{4D847609-2025-4269-B2FF-469047012B9C}" type="pres">
      <dgm:prSet presAssocID="{8892B340-591B-4181-8B53-B21AD7A212B2}" presName="negativeSpace" presStyleCnt="0"/>
      <dgm:spPr/>
    </dgm:pt>
    <dgm:pt modelId="{E363FE13-3724-4D80-900C-2AB20469962B}" type="pres">
      <dgm:prSet presAssocID="{8892B340-591B-4181-8B53-B21AD7A212B2}" presName="childText" presStyleLbl="conFgAcc1" presStyleIdx="8" presStyleCnt="9" custScaleY="85180" custLinFactNeighborY="79783">
        <dgm:presLayoutVars>
          <dgm:bulletEnabled val="1"/>
        </dgm:presLayoutVars>
      </dgm:prSet>
      <dgm:spPr/>
    </dgm:pt>
  </dgm:ptLst>
  <dgm:cxnLst>
    <dgm:cxn modelId="{F7DFD003-8C44-4573-BC2D-EE25EB1FE7CE}" srcId="{8360A1B4-D455-491E-A841-6AE3AF02B417}" destId="{8892B340-591B-4181-8B53-B21AD7A212B2}" srcOrd="8" destOrd="0" parTransId="{5DBCEB04-203E-4502-AC31-465A2CFF601A}" sibTransId="{62E0A02D-14C5-4D20-996A-156C4DB5BCF5}"/>
    <dgm:cxn modelId="{D8BB2808-A18E-4901-A781-F41B45198DD3}" type="presOf" srcId="{93724743-209F-4E41-9CCB-099B19E4F6D8}" destId="{DF42AB7A-5FD6-4E4F-9831-835B659D23D9}" srcOrd="0" destOrd="0" presId="urn:microsoft.com/office/officeart/2005/8/layout/list1"/>
    <dgm:cxn modelId="{12B15109-6C3E-4E4E-BB12-C914B42AD064}" srcId="{8360A1B4-D455-491E-A841-6AE3AF02B417}" destId="{8F3A7D7B-AA9B-4185-BE01-5E1A42D8B970}" srcOrd="7" destOrd="0" parTransId="{15E9F1DD-751C-4CC8-B824-F9CAF94C7241}" sibTransId="{64E5448B-FF7F-402B-8BBA-A5C20AC18FBD}"/>
    <dgm:cxn modelId="{6DFFB30F-E235-4DFD-9556-D188407A4AE1}" srcId="{F72F75B5-69C3-4B17-8285-FF8FD048139B}" destId="{88DA91F1-3D30-443B-B01C-6BDC20D8EEE0}" srcOrd="2" destOrd="0" parTransId="{61DB777F-7BBA-4443-9A8D-A8E76E899693}" sibTransId="{ABA8A29E-C8F7-4B47-809A-FBA3A4E2058F}"/>
    <dgm:cxn modelId="{0AD4EB13-A862-43C4-AE02-62CC708DAFC8}" type="presOf" srcId="{F479AC9A-6BEB-4BEF-A8FE-D6FC88D50DF0}" destId="{A7C011D6-ECC3-479E-97B6-EE06D293BBDB}" srcOrd="1" destOrd="0" presId="urn:microsoft.com/office/officeart/2005/8/layout/list1"/>
    <dgm:cxn modelId="{53C20218-0978-4ABD-930A-759EC33D62F5}" srcId="{F72F75B5-69C3-4B17-8285-FF8FD048139B}" destId="{695BD162-638D-4F05-A0FC-7C48CB1C0103}" srcOrd="1" destOrd="0" parTransId="{52D61B8B-023B-408F-9A0E-3200408F1F12}" sibTransId="{A160B20B-1ACA-4D4F-B78E-12BA155E1717}"/>
    <dgm:cxn modelId="{7466EB21-B0E3-4067-8546-8699DD629D22}" srcId="{8F3A7D7B-AA9B-4185-BE01-5E1A42D8B970}" destId="{6EB80B9E-9980-4E42-81D6-D6F21AB2892D}" srcOrd="1" destOrd="0" parTransId="{17F74ECC-F397-41D3-B3C0-A6A2A9CAA5DA}" sibTransId="{4505E410-D2AE-453C-9555-CA89739964BF}"/>
    <dgm:cxn modelId="{A9532423-0C75-4BE6-9087-4AA6ED9B2E8F}" type="presOf" srcId="{8F3A7D7B-AA9B-4185-BE01-5E1A42D8B970}" destId="{F0C341B8-516F-4491-92B7-E57676229357}" srcOrd="0" destOrd="0" presId="urn:microsoft.com/office/officeart/2005/8/layout/list1"/>
    <dgm:cxn modelId="{7FDD102C-9AAB-4E4D-9991-D16F492289DD}" srcId="{8360A1B4-D455-491E-A841-6AE3AF02B417}" destId="{815B1D32-BD42-4014-BF06-9CBF2BAD0ACE}" srcOrd="4" destOrd="0" parTransId="{86720516-4C1C-4F18-A458-2C0080D9D4D1}" sibTransId="{CFC2EA2E-4E65-46C2-840F-D21443DC8E5A}"/>
    <dgm:cxn modelId="{DA155C2E-85DC-4475-81E3-F02754AE3B58}" srcId="{AD4EB01D-D736-48A3-8811-9B677F1FD6BB}" destId="{E823A735-9887-4997-A559-6FD5B195910A}" srcOrd="2" destOrd="0" parTransId="{82319576-0C79-4601-A785-623FE95C3E27}" sibTransId="{BC772E17-7180-4F37-B2F6-1A4F428EE558}"/>
    <dgm:cxn modelId="{688B3F34-96AB-416A-BE2F-246807F8F705}" type="presOf" srcId="{89AB072B-6190-430E-B972-BAB48D0AFCE5}" destId="{BAA630CC-343E-4627-AF65-29B6C8E23F42}" srcOrd="0" destOrd="1" presId="urn:microsoft.com/office/officeart/2005/8/layout/list1"/>
    <dgm:cxn modelId="{EC38A634-2527-4967-BCD8-3B8EB7945E51}" srcId="{8F3A7D7B-AA9B-4185-BE01-5E1A42D8B970}" destId="{AB37E8AC-A242-4BD2-8614-48903A3B3491}" srcOrd="3" destOrd="0" parTransId="{5DBC903B-B60C-4B79-8A5B-807185B146E6}" sibTransId="{631EDB9C-9236-438F-8FCF-A59534E9CC72}"/>
    <dgm:cxn modelId="{FF475E36-D3A5-42F0-B93D-F012D69D9839}" type="presOf" srcId="{48CF5D5A-25BA-4C65-81B1-C6FBF0A1D4CE}" destId="{D7B0264D-E14C-4162-8D45-6F31D8B712AE}" srcOrd="0" destOrd="0" presId="urn:microsoft.com/office/officeart/2005/8/layout/list1"/>
    <dgm:cxn modelId="{33E1B83A-838F-44F0-816E-5C5D100050B8}" srcId="{8892B340-591B-4181-8B53-B21AD7A212B2}" destId="{D799EF2F-4DA2-45CE-A2F1-FD840BFC6512}" srcOrd="0" destOrd="0" parTransId="{7BF37F8F-CD74-486A-8105-2A8E2BD7BE15}" sibTransId="{B9E4FB3C-1BF6-4082-90CB-C07C5DE2FB37}"/>
    <dgm:cxn modelId="{94CACD3B-B4C4-4562-A606-F298BF81F0F7}" srcId="{8F3A7D7B-AA9B-4185-BE01-5E1A42D8B970}" destId="{AD9FC411-0E41-465E-8179-0BDD252248FF}" srcOrd="0" destOrd="0" parTransId="{7E0BDDC9-9FD4-419B-94C8-4B3D105F7812}" sibTransId="{1A54D99C-F957-4258-AB78-FD960655E466}"/>
    <dgm:cxn modelId="{BA24283F-87F8-4D9B-B763-025D82D0923D}" srcId="{541DDD57-7FD7-4BB1-8E86-A6D0A2BDA141}" destId="{89AB072B-6190-430E-B972-BAB48D0AFCE5}" srcOrd="1" destOrd="0" parTransId="{FB3F84D0-759B-4C39-A342-CF263A41910E}" sibTransId="{AEE2BB44-FFE8-4F61-9255-A4ABEACBDAC3}"/>
    <dgm:cxn modelId="{8D948240-B657-4A10-9F0C-1E5A795D7CB5}" srcId="{A6965910-4682-4F3F-82F7-D499B68294CF}" destId="{93F3FE73-F980-4883-899D-83D1713E576F}" srcOrd="0" destOrd="0" parTransId="{E0B475A0-61A2-4486-A4A4-3AF58B640E29}" sibTransId="{2FCAA704-136E-4684-8A8E-EBC084EA2367}"/>
    <dgm:cxn modelId="{DB680A5C-ADC3-4866-A8E2-12B473AA41C2}" type="presOf" srcId="{A6965910-4682-4F3F-82F7-D499B68294CF}" destId="{F7A8F124-B63A-4D6B-A2AA-41FBDB9629F4}" srcOrd="1" destOrd="0" presId="urn:microsoft.com/office/officeart/2005/8/layout/list1"/>
    <dgm:cxn modelId="{9EFE165D-6414-44AA-B742-3319E9AA1F77}" type="presOf" srcId="{93F3FE73-F980-4883-899D-83D1713E576F}" destId="{3293FE4A-B9C0-4512-A8E7-A8BA5D88FCE6}" srcOrd="0" destOrd="0" presId="urn:microsoft.com/office/officeart/2005/8/layout/list1"/>
    <dgm:cxn modelId="{25A28260-9E86-499A-91E8-BD48573DDE61}" type="presOf" srcId="{9D7BAF30-AB69-48C9-9133-0D7354FE13B6}" destId="{A38366A9-7E4F-44DA-998C-2DEB971FA43B}" srcOrd="0" destOrd="3" presId="urn:microsoft.com/office/officeart/2005/8/layout/list1"/>
    <dgm:cxn modelId="{0124BE43-7533-4801-83C9-D5927F4C25D1}" type="presOf" srcId="{734A9554-2028-4F30-9144-A0EEC2108357}" destId="{FB73401A-4DA2-48B8-AD48-65E6E895C9C9}" srcOrd="0" destOrd="0" presId="urn:microsoft.com/office/officeart/2005/8/layout/list1"/>
    <dgm:cxn modelId="{61912545-DCE7-441C-9FBE-CF46DE693C21}" type="presOf" srcId="{695BD162-638D-4F05-A0FC-7C48CB1C0103}" destId="{3C68CCF1-BAD9-43DC-AD00-3170EC40355B}" srcOrd="0" destOrd="1" presId="urn:microsoft.com/office/officeart/2005/8/layout/list1"/>
    <dgm:cxn modelId="{B164AE45-CDFD-4EDD-9923-FEDE6E656917}" srcId="{AD4EB01D-D736-48A3-8811-9B677F1FD6BB}" destId="{EBB09746-4C10-404E-879F-74659FD2CBB3}" srcOrd="0" destOrd="0" parTransId="{1347E30D-01BB-4C20-8634-45F959F72434}" sibTransId="{692E48F4-5AB2-4454-A087-4A5DE2E75CB5}"/>
    <dgm:cxn modelId="{F72C1C46-E647-4F5E-8082-66C1CF4A50D0}" type="presOf" srcId="{1771317E-3A9B-4867-BF0D-595FC7F3161C}" destId="{D7B0264D-E14C-4162-8D45-6F31D8B712AE}" srcOrd="0" destOrd="2" presId="urn:microsoft.com/office/officeart/2005/8/layout/list1"/>
    <dgm:cxn modelId="{76792C47-F4FD-4AEA-9B1C-9789BC52C5BF}" srcId="{8360A1B4-D455-491E-A841-6AE3AF02B417}" destId="{734A9554-2028-4F30-9144-A0EEC2108357}" srcOrd="2" destOrd="0" parTransId="{2719C033-EAEB-4A3D-974D-142DD378BC1C}" sibTransId="{565028DF-D374-4C94-B2FB-AF5BD46AE90C}"/>
    <dgm:cxn modelId="{4D253747-11EE-4E67-B829-1F2BC03BE8DF}" type="presOf" srcId="{AD4EB01D-D736-48A3-8811-9B677F1FD6BB}" destId="{189E671F-4D90-4D7F-989E-51CA52F996EC}" srcOrd="1" destOrd="0" presId="urn:microsoft.com/office/officeart/2005/8/layout/list1"/>
    <dgm:cxn modelId="{23097C48-220F-4DA0-889E-EB2C718080FB}" type="presOf" srcId="{8892B340-591B-4181-8B53-B21AD7A212B2}" destId="{6F029C22-C6B3-414C-ACE8-2702769E69F0}" srcOrd="1" destOrd="0" presId="urn:microsoft.com/office/officeart/2005/8/layout/list1"/>
    <dgm:cxn modelId="{F646486A-AAFF-4291-BAB5-4AAF1E2BF383}" srcId="{8360A1B4-D455-491E-A841-6AE3AF02B417}" destId="{F479AC9A-6BEB-4BEF-A8FE-D6FC88D50DF0}" srcOrd="5" destOrd="0" parTransId="{0C454BD9-21E2-4E1D-B0DA-E7063BBB3433}" sibTransId="{9B61267A-F8A2-428B-A3B9-D78D03D678DD}"/>
    <dgm:cxn modelId="{B4C63B6E-5165-4373-B0BE-1EEBFF382661}" srcId="{541DDD57-7FD7-4BB1-8E86-A6D0A2BDA141}" destId="{2B315FB1-6656-47B7-A10B-CD103580AFDD}" srcOrd="0" destOrd="0" parTransId="{2E76611B-C0FD-4E35-A27A-C80C8DA5C4B3}" sibTransId="{F96916F4-D423-42C7-A01C-D879CCBECAC9}"/>
    <dgm:cxn modelId="{7AA3FA4E-32EA-4400-80FA-55403FF5CD53}" type="presOf" srcId="{815B1D32-BD42-4014-BF06-9CBF2BAD0ACE}" destId="{CEFBF078-1148-4A87-8C71-B3F01662E971}" srcOrd="1" destOrd="0" presId="urn:microsoft.com/office/officeart/2005/8/layout/list1"/>
    <dgm:cxn modelId="{5764884F-3081-45ED-B7F2-B94A422C3FC3}" type="presOf" srcId="{F72F75B5-69C3-4B17-8285-FF8FD048139B}" destId="{E7CC37C9-5DE7-4C24-BB3A-6D37E5D3F7B2}" srcOrd="1" destOrd="0" presId="urn:microsoft.com/office/officeart/2005/8/layout/list1"/>
    <dgm:cxn modelId="{C17C2E70-D5FF-4935-902A-F932A3796B1C}" type="presOf" srcId="{AD4EB01D-D736-48A3-8811-9B677F1FD6BB}" destId="{A95C881C-1F1D-4F50-B477-8E9F90E1A23B}" srcOrd="0" destOrd="0" presId="urn:microsoft.com/office/officeart/2005/8/layout/list1"/>
    <dgm:cxn modelId="{B5C28352-69C6-4E95-B975-5CF3F91A9D3A}" type="presOf" srcId="{6EB80B9E-9980-4E42-81D6-D6F21AB2892D}" destId="{F147A103-A5CE-4FDD-985C-EDC02B3FD6B7}" srcOrd="0" destOrd="1" presId="urn:microsoft.com/office/officeart/2005/8/layout/list1"/>
    <dgm:cxn modelId="{8D7AC174-C2B6-49C1-9727-E9DEAE162305}" type="presOf" srcId="{F479AC9A-6BEB-4BEF-A8FE-D6FC88D50DF0}" destId="{A28DB6EA-DC91-45AF-8F24-321E01A4F207}" srcOrd="0" destOrd="0" presId="urn:microsoft.com/office/officeart/2005/8/layout/list1"/>
    <dgm:cxn modelId="{E9942877-C635-4AF5-9737-700A485C50CC}" srcId="{F479AC9A-6BEB-4BEF-A8FE-D6FC88D50DF0}" destId="{1771317E-3A9B-4867-BF0D-595FC7F3161C}" srcOrd="2" destOrd="0" parTransId="{25B14D50-A67D-4C0B-AAEB-214EA4F173FF}" sibTransId="{BF2620FB-4360-4370-A0E9-8785EDD86055}"/>
    <dgm:cxn modelId="{E4F11078-1E72-437F-93C1-A93354E0AD56}" type="presOf" srcId="{8360A1B4-D455-491E-A841-6AE3AF02B417}" destId="{C5CA5225-CE85-497A-8F56-09C45AFCD3CF}" srcOrd="0" destOrd="0" presId="urn:microsoft.com/office/officeart/2005/8/layout/list1"/>
    <dgm:cxn modelId="{D31AF259-A044-43AE-A058-5390F9F61BC0}" type="presOf" srcId="{D799EF2F-4DA2-45CE-A2F1-FD840BFC6512}" destId="{E363FE13-3724-4D80-900C-2AB20469962B}" srcOrd="0" destOrd="0" presId="urn:microsoft.com/office/officeart/2005/8/layout/list1"/>
    <dgm:cxn modelId="{A8F7305A-BC84-4203-8CD2-E34E73361460}" type="presOf" srcId="{8892B340-591B-4181-8B53-B21AD7A212B2}" destId="{5770B924-5682-451A-B4CD-BCC4CF30BC23}" srcOrd="0" destOrd="0" presId="urn:microsoft.com/office/officeart/2005/8/layout/list1"/>
    <dgm:cxn modelId="{B1D1BF7B-2ADF-4714-A16A-63CCCA9D7E49}" type="presOf" srcId="{2B315FB1-6656-47B7-A10B-CD103580AFDD}" destId="{BAA630CC-343E-4627-AF65-29B6C8E23F42}" srcOrd="0" destOrd="0" presId="urn:microsoft.com/office/officeart/2005/8/layout/list1"/>
    <dgm:cxn modelId="{5EBE487C-AADB-4BA4-8FB3-0647ADBD5BC1}" type="presOf" srcId="{F5936C31-DE88-468C-B322-C0639BE8FE80}" destId="{F147A103-A5CE-4FDD-985C-EDC02B3FD6B7}" srcOrd="0" destOrd="2" presId="urn:microsoft.com/office/officeart/2005/8/layout/list1"/>
    <dgm:cxn modelId="{C66F337F-A5AD-493E-A33D-465E36F0566C}" type="presOf" srcId="{815B1D32-BD42-4014-BF06-9CBF2BAD0ACE}" destId="{57CC853C-73F5-46C7-BA34-260AD4FB0590}" srcOrd="0" destOrd="0" presId="urn:microsoft.com/office/officeart/2005/8/layout/list1"/>
    <dgm:cxn modelId="{61BD0482-FCA4-40BE-BDCF-23585473B38C}" type="presOf" srcId="{541DDD57-7FD7-4BB1-8E86-A6D0A2BDA141}" destId="{162EC36E-8DDE-4343-B37C-BF5A92F44899}" srcOrd="1" destOrd="0" presId="urn:microsoft.com/office/officeart/2005/8/layout/list1"/>
    <dgm:cxn modelId="{D972B289-3745-4AD9-B125-E68B5ACEDF4E}" srcId="{F72F75B5-69C3-4B17-8285-FF8FD048139B}" destId="{6DDD5CE2-3F52-49C8-9483-CA235136F936}" srcOrd="0" destOrd="0" parTransId="{54D230A9-D326-45AE-BE33-C0AED5DC865B}" sibTransId="{C31AB716-B377-4711-A4C0-C27ADE831567}"/>
    <dgm:cxn modelId="{C5D3EE8A-8B36-4C1D-AF90-B0EE937D783F}" srcId="{AD4EB01D-D736-48A3-8811-9B677F1FD6BB}" destId="{9D7BAF30-AB69-48C9-9133-0D7354FE13B6}" srcOrd="3" destOrd="0" parTransId="{69444CEE-513C-4CC4-A001-18A78BFEF512}" sibTransId="{E8D71ACF-827C-4BD8-8563-B9FE1396A5F2}"/>
    <dgm:cxn modelId="{746E3E8F-C7C9-4A87-BBCE-D941591CF1E9}" srcId="{734A9554-2028-4F30-9144-A0EEC2108357}" destId="{93724743-209F-4E41-9CCB-099B19E4F6D8}" srcOrd="0" destOrd="0" parTransId="{9ECF3C03-BEF6-4335-BF82-30E9D5C1BDFD}" sibTransId="{2103951B-7FFC-419C-8826-217492863BF4}"/>
    <dgm:cxn modelId="{25D3C994-4A9C-489C-B1AB-3344B371E5A5}" type="presOf" srcId="{F72F75B5-69C3-4B17-8285-FF8FD048139B}" destId="{A648C619-10AD-48CA-A828-BA9BB59B114B}" srcOrd="0" destOrd="0" presId="urn:microsoft.com/office/officeart/2005/8/layout/list1"/>
    <dgm:cxn modelId="{77759697-F49B-4F09-AB6F-67998208CCE8}" type="presOf" srcId="{6DDD5CE2-3F52-49C8-9483-CA235136F936}" destId="{3C68CCF1-BAD9-43DC-AD00-3170EC40355B}" srcOrd="0" destOrd="0" presId="urn:microsoft.com/office/officeart/2005/8/layout/list1"/>
    <dgm:cxn modelId="{EE97B997-138C-418E-B042-0D91603C8627}" type="presOf" srcId="{7F79D483-040F-4507-976E-DF2FCD8BD8FD}" destId="{D7B0264D-E14C-4162-8D45-6F31D8B712AE}" srcOrd="0" destOrd="1" presId="urn:microsoft.com/office/officeart/2005/8/layout/list1"/>
    <dgm:cxn modelId="{D86B3598-C047-4019-92F6-08AAB8DF4A57}" srcId="{8F3A7D7B-AA9B-4185-BE01-5E1A42D8B970}" destId="{F5936C31-DE88-468C-B322-C0639BE8FE80}" srcOrd="2" destOrd="0" parTransId="{9A2E58D1-4DA7-48BF-ABC6-7749A4F9845E}" sibTransId="{1C2E7234-4769-4FA2-9D0F-A4D5F993430D}"/>
    <dgm:cxn modelId="{AE55A899-3EE6-48FE-8D8E-C7BAA4ECAA2C}" type="presOf" srcId="{EBB09746-4C10-404E-879F-74659FD2CBB3}" destId="{A38366A9-7E4F-44DA-998C-2DEB971FA43B}" srcOrd="0" destOrd="0" presId="urn:microsoft.com/office/officeart/2005/8/layout/list1"/>
    <dgm:cxn modelId="{AAF6B69E-4966-4EA0-9697-45368FA8C69C}" type="presOf" srcId="{AD9FC411-0E41-465E-8179-0BDD252248FF}" destId="{F147A103-A5CE-4FDD-985C-EDC02B3FD6B7}" srcOrd="0" destOrd="0" presId="urn:microsoft.com/office/officeart/2005/8/layout/list1"/>
    <dgm:cxn modelId="{1401EEA3-9469-4561-B5ED-04A214A9983A}" type="presOf" srcId="{734A9554-2028-4F30-9144-A0EEC2108357}" destId="{C4FA6E61-FBC1-40B4-A294-DFF2E7DD6B41}" srcOrd="1" destOrd="0" presId="urn:microsoft.com/office/officeart/2005/8/layout/list1"/>
    <dgm:cxn modelId="{8CEC4AA8-4131-4C77-BCE8-BD520C8F7E06}" srcId="{8360A1B4-D455-491E-A841-6AE3AF02B417}" destId="{541DDD57-7FD7-4BB1-8E86-A6D0A2BDA141}" srcOrd="3" destOrd="0" parTransId="{727CF33D-F29D-4238-8F5A-7832336BB6F2}" sibTransId="{8A91B1D7-DA50-4E80-8F6C-3787D168C16E}"/>
    <dgm:cxn modelId="{8EAD66AA-DCB6-4CE7-B969-FCFD1F7F42CD}" type="presOf" srcId="{88DA91F1-3D30-443B-B01C-6BDC20D8EEE0}" destId="{3C68CCF1-BAD9-43DC-AD00-3170EC40355B}" srcOrd="0" destOrd="2" presId="urn:microsoft.com/office/officeart/2005/8/layout/list1"/>
    <dgm:cxn modelId="{4A2CF4B6-CEF5-4E46-8F2B-C2E8E38097A5}" type="presOf" srcId="{AB37E8AC-A242-4BD2-8614-48903A3B3491}" destId="{F147A103-A5CE-4FDD-985C-EDC02B3FD6B7}" srcOrd="0" destOrd="3" presId="urn:microsoft.com/office/officeart/2005/8/layout/list1"/>
    <dgm:cxn modelId="{EA88F1BC-02E9-4923-9912-ADF826DCD426}" type="presOf" srcId="{B1ED749D-CA1B-47A0-B717-120F0F67D19B}" destId="{A38366A9-7E4F-44DA-998C-2DEB971FA43B}" srcOrd="0" destOrd="1" presId="urn:microsoft.com/office/officeart/2005/8/layout/list1"/>
    <dgm:cxn modelId="{AC261BC4-FDE3-4B3B-9DB0-DAB81CF3AF8F}" type="presOf" srcId="{F1B711B2-172A-436F-B4A8-4A191E1954FD}" destId="{BE19C9E4-3EF6-4F56-A437-DF9318B2850C}" srcOrd="0" destOrd="0" presId="urn:microsoft.com/office/officeart/2005/8/layout/list1"/>
    <dgm:cxn modelId="{6EE17FCD-6C42-4D99-9B17-064F8AF7E1BA}" srcId="{F479AC9A-6BEB-4BEF-A8FE-D6FC88D50DF0}" destId="{7F79D483-040F-4507-976E-DF2FCD8BD8FD}" srcOrd="1" destOrd="0" parTransId="{C97E3A46-04A9-441A-90C0-859D0396307B}" sibTransId="{04246C5F-2FBA-4606-B8FF-2292A23F4D67}"/>
    <dgm:cxn modelId="{D044F2CF-B22E-40B4-AC4B-58EF77C6D3FC}" srcId="{8360A1B4-D455-491E-A841-6AE3AF02B417}" destId="{F72F75B5-69C3-4B17-8285-FF8FD048139B}" srcOrd="6" destOrd="0" parTransId="{22096149-D7A8-42B5-9921-DBEBE80A1989}" sibTransId="{31033F4A-24E5-4AF7-90A9-5243928E8C0F}"/>
    <dgm:cxn modelId="{207073D2-7BFF-4F24-9598-8C1E426B9594}" srcId="{AD4EB01D-D736-48A3-8811-9B677F1FD6BB}" destId="{B1ED749D-CA1B-47A0-B717-120F0F67D19B}" srcOrd="1" destOrd="0" parTransId="{91BBE7A2-9FD2-46BB-81A3-C8B0F0F7C314}" sibTransId="{D481E6BD-8052-4EF6-AE67-4844FF8D7988}"/>
    <dgm:cxn modelId="{C1961ED3-06A8-46E7-B024-4B2E547CC9BF}" srcId="{8360A1B4-D455-491E-A841-6AE3AF02B417}" destId="{AD4EB01D-D736-48A3-8811-9B677F1FD6BB}" srcOrd="1" destOrd="0" parTransId="{9CA4166D-BF2D-4AAA-9526-9C873922F9ED}" sibTransId="{FC497827-2B3C-4644-91D7-903446308507}"/>
    <dgm:cxn modelId="{172622D5-42C3-413B-9047-0D567D6C36A9}" type="presOf" srcId="{8F3A7D7B-AA9B-4185-BE01-5E1A42D8B970}" destId="{E0062EE4-1B20-4271-8475-5BA74321A74F}" srcOrd="1" destOrd="0" presId="urn:microsoft.com/office/officeart/2005/8/layout/list1"/>
    <dgm:cxn modelId="{E74AEBD7-A8AA-4459-8166-795E07FB77C4}" type="presOf" srcId="{541DDD57-7FD7-4BB1-8E86-A6D0A2BDA141}" destId="{B4EDA9E2-C489-471E-B0E1-9201220FEFC5}" srcOrd="0" destOrd="0" presId="urn:microsoft.com/office/officeart/2005/8/layout/list1"/>
    <dgm:cxn modelId="{06DBE7DA-B194-4278-AF8E-74E8FDEFE009}" type="presOf" srcId="{E823A735-9887-4997-A559-6FD5B195910A}" destId="{A38366A9-7E4F-44DA-998C-2DEB971FA43B}" srcOrd="0" destOrd="2" presId="urn:microsoft.com/office/officeart/2005/8/layout/list1"/>
    <dgm:cxn modelId="{9420ABE7-8FB9-46B3-AC66-2AAF84929416}" type="presOf" srcId="{F8B7F442-B556-43D5-A007-0854903CEDA6}" destId="{BE19C9E4-3EF6-4F56-A437-DF9318B2850C}" srcOrd="0" destOrd="1" presId="urn:microsoft.com/office/officeart/2005/8/layout/list1"/>
    <dgm:cxn modelId="{8CDAD4E7-98BF-4D64-85B7-9864F6F5293D}" srcId="{F479AC9A-6BEB-4BEF-A8FE-D6FC88D50DF0}" destId="{48CF5D5A-25BA-4C65-81B1-C6FBF0A1D4CE}" srcOrd="0" destOrd="0" parTransId="{BAD9BDF1-92A7-4255-973C-39AF439ABC3D}" sibTransId="{45E47B34-D6AE-47FC-90D3-D4983446C88C}"/>
    <dgm:cxn modelId="{28A05DEE-3B1A-4A00-9D79-65FFE9565ECB}" srcId="{815B1D32-BD42-4014-BF06-9CBF2BAD0ACE}" destId="{F1B711B2-172A-436F-B4A8-4A191E1954FD}" srcOrd="0" destOrd="0" parTransId="{6D904578-B2CD-43BB-A4AB-EC63419DA21C}" sibTransId="{BDC2E6BC-B640-403C-B3A1-4C580DC29C8E}"/>
    <dgm:cxn modelId="{D482DDF7-C11A-4607-8F19-E75D91D619E1}" srcId="{8360A1B4-D455-491E-A841-6AE3AF02B417}" destId="{A6965910-4682-4F3F-82F7-D499B68294CF}" srcOrd="0" destOrd="0" parTransId="{7B2CF966-DF15-45A3-B3FA-8A8ED56D3466}" sibTransId="{2F32B829-E324-4CA0-93CC-9E75A78D1D24}"/>
    <dgm:cxn modelId="{D756CCFC-01BE-4E54-84A7-E2B869C4DC4D}" srcId="{815B1D32-BD42-4014-BF06-9CBF2BAD0ACE}" destId="{F8B7F442-B556-43D5-A007-0854903CEDA6}" srcOrd="1" destOrd="0" parTransId="{A75BAF5C-2564-4448-B1EE-E18ED43DE07D}" sibTransId="{DAD8BC92-D3AF-407F-9360-7EE7DC2FA1E9}"/>
    <dgm:cxn modelId="{3DEF1FFE-1D7A-4E0F-A56C-C330D09EE3EA}" type="presOf" srcId="{A6965910-4682-4F3F-82F7-D499B68294CF}" destId="{CC78D17D-A814-40B9-986C-2AC0E1D7E23C}" srcOrd="0" destOrd="0" presId="urn:microsoft.com/office/officeart/2005/8/layout/list1"/>
    <dgm:cxn modelId="{DA17FE1B-7734-4C9D-8BE7-2DE5C99DE995}" type="presParOf" srcId="{C5CA5225-CE85-497A-8F56-09C45AFCD3CF}" destId="{D5B69967-6116-4A24-A30E-B065CEB0F590}" srcOrd="0" destOrd="0" presId="urn:microsoft.com/office/officeart/2005/8/layout/list1"/>
    <dgm:cxn modelId="{864F6991-21FA-43FF-9175-4BD1F484D011}" type="presParOf" srcId="{D5B69967-6116-4A24-A30E-B065CEB0F590}" destId="{CC78D17D-A814-40B9-986C-2AC0E1D7E23C}" srcOrd="0" destOrd="0" presId="urn:microsoft.com/office/officeart/2005/8/layout/list1"/>
    <dgm:cxn modelId="{3BE334A3-C8D0-466F-A317-63BF459805EC}" type="presParOf" srcId="{D5B69967-6116-4A24-A30E-B065CEB0F590}" destId="{F7A8F124-B63A-4D6B-A2AA-41FBDB9629F4}" srcOrd="1" destOrd="0" presId="urn:microsoft.com/office/officeart/2005/8/layout/list1"/>
    <dgm:cxn modelId="{3FB0B4D2-2D26-47AC-8396-CE027196B7DB}" type="presParOf" srcId="{C5CA5225-CE85-497A-8F56-09C45AFCD3CF}" destId="{F081B761-7CA5-4EE1-957C-8D0FE9311130}" srcOrd="1" destOrd="0" presId="urn:microsoft.com/office/officeart/2005/8/layout/list1"/>
    <dgm:cxn modelId="{6D0F166A-26EA-4431-A7A0-EB813903E415}" type="presParOf" srcId="{C5CA5225-CE85-497A-8F56-09C45AFCD3CF}" destId="{3293FE4A-B9C0-4512-A8E7-A8BA5D88FCE6}" srcOrd="2" destOrd="0" presId="urn:microsoft.com/office/officeart/2005/8/layout/list1"/>
    <dgm:cxn modelId="{FD52F6BC-6DFF-4264-BC61-043F25A57C45}" type="presParOf" srcId="{C5CA5225-CE85-497A-8F56-09C45AFCD3CF}" destId="{334F9CD9-F634-4AA2-BE98-CBBEB6CD4496}" srcOrd="3" destOrd="0" presId="urn:microsoft.com/office/officeart/2005/8/layout/list1"/>
    <dgm:cxn modelId="{DC713EC3-321B-4FB2-9ACC-4F2D6F3F35CB}" type="presParOf" srcId="{C5CA5225-CE85-497A-8F56-09C45AFCD3CF}" destId="{4216955E-EB1B-463F-B6FA-B2F4ADBA1837}" srcOrd="4" destOrd="0" presId="urn:microsoft.com/office/officeart/2005/8/layout/list1"/>
    <dgm:cxn modelId="{3FB50287-A3CD-4226-8CF6-443F728D133E}" type="presParOf" srcId="{4216955E-EB1B-463F-B6FA-B2F4ADBA1837}" destId="{A95C881C-1F1D-4F50-B477-8E9F90E1A23B}" srcOrd="0" destOrd="0" presId="urn:microsoft.com/office/officeart/2005/8/layout/list1"/>
    <dgm:cxn modelId="{E186179D-78C4-4328-A211-5979676C8E8F}" type="presParOf" srcId="{4216955E-EB1B-463F-B6FA-B2F4ADBA1837}" destId="{189E671F-4D90-4D7F-989E-51CA52F996EC}" srcOrd="1" destOrd="0" presId="urn:microsoft.com/office/officeart/2005/8/layout/list1"/>
    <dgm:cxn modelId="{1F2B4183-4EBA-4D12-A88D-6EC1AFD000AF}" type="presParOf" srcId="{C5CA5225-CE85-497A-8F56-09C45AFCD3CF}" destId="{2D26CF5B-F76C-4657-8E2A-B0EE83CB43D2}" srcOrd="5" destOrd="0" presId="urn:microsoft.com/office/officeart/2005/8/layout/list1"/>
    <dgm:cxn modelId="{BB6C2869-587B-46AF-ABB2-F060A0185DA3}" type="presParOf" srcId="{C5CA5225-CE85-497A-8F56-09C45AFCD3CF}" destId="{A38366A9-7E4F-44DA-998C-2DEB971FA43B}" srcOrd="6" destOrd="0" presId="urn:microsoft.com/office/officeart/2005/8/layout/list1"/>
    <dgm:cxn modelId="{D40B6F63-20A6-4968-A2BE-95DD6A0735F4}" type="presParOf" srcId="{C5CA5225-CE85-497A-8F56-09C45AFCD3CF}" destId="{E06AA3AF-4887-4D0C-9671-8188F1D9B431}" srcOrd="7" destOrd="0" presId="urn:microsoft.com/office/officeart/2005/8/layout/list1"/>
    <dgm:cxn modelId="{CCA43D05-35F1-4B68-96B7-4A8FA8E95347}" type="presParOf" srcId="{C5CA5225-CE85-497A-8F56-09C45AFCD3CF}" destId="{E1FF8EEA-2D88-4F25-98E0-F8883A487929}" srcOrd="8" destOrd="0" presId="urn:microsoft.com/office/officeart/2005/8/layout/list1"/>
    <dgm:cxn modelId="{5510E55D-5FCB-408E-BD33-07370C0B763F}" type="presParOf" srcId="{E1FF8EEA-2D88-4F25-98E0-F8883A487929}" destId="{FB73401A-4DA2-48B8-AD48-65E6E895C9C9}" srcOrd="0" destOrd="0" presId="urn:microsoft.com/office/officeart/2005/8/layout/list1"/>
    <dgm:cxn modelId="{88FDB395-69A6-4E67-91A6-25DDC21D026F}" type="presParOf" srcId="{E1FF8EEA-2D88-4F25-98E0-F8883A487929}" destId="{C4FA6E61-FBC1-40B4-A294-DFF2E7DD6B41}" srcOrd="1" destOrd="0" presId="urn:microsoft.com/office/officeart/2005/8/layout/list1"/>
    <dgm:cxn modelId="{412D32F5-D8FD-4518-80BB-654328C8275D}" type="presParOf" srcId="{C5CA5225-CE85-497A-8F56-09C45AFCD3CF}" destId="{BFEA6C07-8C85-48CC-9874-48E38062F35C}" srcOrd="9" destOrd="0" presId="urn:microsoft.com/office/officeart/2005/8/layout/list1"/>
    <dgm:cxn modelId="{AC627928-FEF5-49A8-9974-E0F47D4AF017}" type="presParOf" srcId="{C5CA5225-CE85-497A-8F56-09C45AFCD3CF}" destId="{DF42AB7A-5FD6-4E4F-9831-835B659D23D9}" srcOrd="10" destOrd="0" presId="urn:microsoft.com/office/officeart/2005/8/layout/list1"/>
    <dgm:cxn modelId="{760FE45B-C175-4087-AF05-6650A0F6A80D}" type="presParOf" srcId="{C5CA5225-CE85-497A-8F56-09C45AFCD3CF}" destId="{D2459920-6043-47BA-BDDA-7439ED75751E}" srcOrd="11" destOrd="0" presId="urn:microsoft.com/office/officeart/2005/8/layout/list1"/>
    <dgm:cxn modelId="{A6309991-B9C5-4B20-AC16-1D287CF5AEBA}" type="presParOf" srcId="{C5CA5225-CE85-497A-8F56-09C45AFCD3CF}" destId="{4D5FDD80-4061-4F21-B5E8-EBF323DEA8E6}" srcOrd="12" destOrd="0" presId="urn:microsoft.com/office/officeart/2005/8/layout/list1"/>
    <dgm:cxn modelId="{3B8EF31E-2012-43F3-802D-5ED3227F0970}" type="presParOf" srcId="{4D5FDD80-4061-4F21-B5E8-EBF323DEA8E6}" destId="{B4EDA9E2-C489-471E-B0E1-9201220FEFC5}" srcOrd="0" destOrd="0" presId="urn:microsoft.com/office/officeart/2005/8/layout/list1"/>
    <dgm:cxn modelId="{89C70458-AE0C-4CCD-B333-BA664B0BCA2C}" type="presParOf" srcId="{4D5FDD80-4061-4F21-B5E8-EBF323DEA8E6}" destId="{162EC36E-8DDE-4343-B37C-BF5A92F44899}" srcOrd="1" destOrd="0" presId="urn:microsoft.com/office/officeart/2005/8/layout/list1"/>
    <dgm:cxn modelId="{27D3FA79-7F42-49E7-86F3-1CD99ACA9938}" type="presParOf" srcId="{C5CA5225-CE85-497A-8F56-09C45AFCD3CF}" destId="{E8AEBB50-B473-4E40-B7AC-547FA9218BF8}" srcOrd="13" destOrd="0" presId="urn:microsoft.com/office/officeart/2005/8/layout/list1"/>
    <dgm:cxn modelId="{EA2F6FF9-C7EF-4B7B-9D5D-6E6B3900F32D}" type="presParOf" srcId="{C5CA5225-CE85-497A-8F56-09C45AFCD3CF}" destId="{BAA630CC-343E-4627-AF65-29B6C8E23F42}" srcOrd="14" destOrd="0" presId="urn:microsoft.com/office/officeart/2005/8/layout/list1"/>
    <dgm:cxn modelId="{29465657-63C9-4880-9656-C1DC690E7381}" type="presParOf" srcId="{C5CA5225-CE85-497A-8F56-09C45AFCD3CF}" destId="{2385FE4F-E7FF-4371-AF74-669813407F49}" srcOrd="15" destOrd="0" presId="urn:microsoft.com/office/officeart/2005/8/layout/list1"/>
    <dgm:cxn modelId="{CC438A82-F64C-458C-B6FA-B2E3F59F0EE7}" type="presParOf" srcId="{C5CA5225-CE85-497A-8F56-09C45AFCD3CF}" destId="{D16B73FD-0C13-43DC-B4DF-B7997A41B93C}" srcOrd="16" destOrd="0" presId="urn:microsoft.com/office/officeart/2005/8/layout/list1"/>
    <dgm:cxn modelId="{B201E701-8A2D-4A64-964B-E77609751FCD}" type="presParOf" srcId="{D16B73FD-0C13-43DC-B4DF-B7997A41B93C}" destId="{57CC853C-73F5-46C7-BA34-260AD4FB0590}" srcOrd="0" destOrd="0" presId="urn:microsoft.com/office/officeart/2005/8/layout/list1"/>
    <dgm:cxn modelId="{C1149620-2A64-47AB-AC2D-C5344DCAE1F2}" type="presParOf" srcId="{D16B73FD-0C13-43DC-B4DF-B7997A41B93C}" destId="{CEFBF078-1148-4A87-8C71-B3F01662E971}" srcOrd="1" destOrd="0" presId="urn:microsoft.com/office/officeart/2005/8/layout/list1"/>
    <dgm:cxn modelId="{2BAAF674-15FD-4C56-8321-CA673B8D70DC}" type="presParOf" srcId="{C5CA5225-CE85-497A-8F56-09C45AFCD3CF}" destId="{75FF56DD-4FDA-47FE-B45C-9FC65F6F5F31}" srcOrd="17" destOrd="0" presId="urn:microsoft.com/office/officeart/2005/8/layout/list1"/>
    <dgm:cxn modelId="{23658723-795A-424F-9AB3-70FC6A73B96D}" type="presParOf" srcId="{C5CA5225-CE85-497A-8F56-09C45AFCD3CF}" destId="{BE19C9E4-3EF6-4F56-A437-DF9318B2850C}" srcOrd="18" destOrd="0" presId="urn:microsoft.com/office/officeart/2005/8/layout/list1"/>
    <dgm:cxn modelId="{254C70E4-7521-46CB-860C-0667136B48F6}" type="presParOf" srcId="{C5CA5225-CE85-497A-8F56-09C45AFCD3CF}" destId="{83D8F9D6-6307-4E74-8584-E1DA6565D5E5}" srcOrd="19" destOrd="0" presId="urn:microsoft.com/office/officeart/2005/8/layout/list1"/>
    <dgm:cxn modelId="{91C6C6F1-F54A-470F-A706-949627E2D239}" type="presParOf" srcId="{C5CA5225-CE85-497A-8F56-09C45AFCD3CF}" destId="{BD4E525A-1C3E-40AC-A8E2-FA58CBD4C605}" srcOrd="20" destOrd="0" presId="urn:microsoft.com/office/officeart/2005/8/layout/list1"/>
    <dgm:cxn modelId="{F336C926-C2C1-4188-BAB5-49DA81DC9169}" type="presParOf" srcId="{BD4E525A-1C3E-40AC-A8E2-FA58CBD4C605}" destId="{A28DB6EA-DC91-45AF-8F24-321E01A4F207}" srcOrd="0" destOrd="0" presId="urn:microsoft.com/office/officeart/2005/8/layout/list1"/>
    <dgm:cxn modelId="{286C7417-7220-47E2-B929-FA3C0DC81886}" type="presParOf" srcId="{BD4E525A-1C3E-40AC-A8E2-FA58CBD4C605}" destId="{A7C011D6-ECC3-479E-97B6-EE06D293BBDB}" srcOrd="1" destOrd="0" presId="urn:microsoft.com/office/officeart/2005/8/layout/list1"/>
    <dgm:cxn modelId="{6DF4B8D4-42CB-427C-A1B4-212AD907FC13}" type="presParOf" srcId="{C5CA5225-CE85-497A-8F56-09C45AFCD3CF}" destId="{63392DE9-E915-47A7-9695-281E4613D1C4}" srcOrd="21" destOrd="0" presId="urn:microsoft.com/office/officeart/2005/8/layout/list1"/>
    <dgm:cxn modelId="{36525B09-1EBB-4B11-B15E-0FC66F700BE7}" type="presParOf" srcId="{C5CA5225-CE85-497A-8F56-09C45AFCD3CF}" destId="{D7B0264D-E14C-4162-8D45-6F31D8B712AE}" srcOrd="22" destOrd="0" presId="urn:microsoft.com/office/officeart/2005/8/layout/list1"/>
    <dgm:cxn modelId="{8ECB68FB-80F7-4811-8046-891748CE38F2}" type="presParOf" srcId="{C5CA5225-CE85-497A-8F56-09C45AFCD3CF}" destId="{B9A74178-94F8-450D-BE00-D42FA87A2D41}" srcOrd="23" destOrd="0" presId="urn:microsoft.com/office/officeart/2005/8/layout/list1"/>
    <dgm:cxn modelId="{59AFAAE5-B40F-4780-ABB5-8F37A35D5C20}" type="presParOf" srcId="{C5CA5225-CE85-497A-8F56-09C45AFCD3CF}" destId="{713AAE03-9C9A-4BA7-8FD4-66AA8F8024FF}" srcOrd="24" destOrd="0" presId="urn:microsoft.com/office/officeart/2005/8/layout/list1"/>
    <dgm:cxn modelId="{C6BF02EA-5186-4F60-B65E-31FC1F7B23E2}" type="presParOf" srcId="{713AAE03-9C9A-4BA7-8FD4-66AA8F8024FF}" destId="{A648C619-10AD-48CA-A828-BA9BB59B114B}" srcOrd="0" destOrd="0" presId="urn:microsoft.com/office/officeart/2005/8/layout/list1"/>
    <dgm:cxn modelId="{B333EF75-7EDA-4CEB-BEBB-F147ECEB4F74}" type="presParOf" srcId="{713AAE03-9C9A-4BA7-8FD4-66AA8F8024FF}" destId="{E7CC37C9-5DE7-4C24-BB3A-6D37E5D3F7B2}" srcOrd="1" destOrd="0" presId="urn:microsoft.com/office/officeart/2005/8/layout/list1"/>
    <dgm:cxn modelId="{CC95780D-3143-47F6-B8D6-F0FD4A4D7A98}" type="presParOf" srcId="{C5CA5225-CE85-497A-8F56-09C45AFCD3CF}" destId="{B8210EC7-9C17-4054-BDFC-9A91F1E90E38}" srcOrd="25" destOrd="0" presId="urn:microsoft.com/office/officeart/2005/8/layout/list1"/>
    <dgm:cxn modelId="{AFF30F3E-D82C-49F3-AC64-5D1320FFF37E}" type="presParOf" srcId="{C5CA5225-CE85-497A-8F56-09C45AFCD3CF}" destId="{3C68CCF1-BAD9-43DC-AD00-3170EC40355B}" srcOrd="26" destOrd="0" presId="urn:microsoft.com/office/officeart/2005/8/layout/list1"/>
    <dgm:cxn modelId="{E386014E-4B6B-4DE2-8C9A-3789E4E57600}" type="presParOf" srcId="{C5CA5225-CE85-497A-8F56-09C45AFCD3CF}" destId="{59B01CC3-F6FC-43CF-A16F-65816C9AF5B5}" srcOrd="27" destOrd="0" presId="urn:microsoft.com/office/officeart/2005/8/layout/list1"/>
    <dgm:cxn modelId="{3961AD54-4E7B-4C55-A6B3-3649C84284D5}" type="presParOf" srcId="{C5CA5225-CE85-497A-8F56-09C45AFCD3CF}" destId="{AEC2EF6C-5731-4082-B308-CA268CBA9F41}" srcOrd="28" destOrd="0" presId="urn:microsoft.com/office/officeart/2005/8/layout/list1"/>
    <dgm:cxn modelId="{BA4EAF40-8A78-43AD-B31B-C8D4FF3FBDCA}" type="presParOf" srcId="{AEC2EF6C-5731-4082-B308-CA268CBA9F41}" destId="{F0C341B8-516F-4491-92B7-E57676229357}" srcOrd="0" destOrd="0" presId="urn:microsoft.com/office/officeart/2005/8/layout/list1"/>
    <dgm:cxn modelId="{FBD8F36A-3405-491B-8495-8AD1ADB33A27}" type="presParOf" srcId="{AEC2EF6C-5731-4082-B308-CA268CBA9F41}" destId="{E0062EE4-1B20-4271-8475-5BA74321A74F}" srcOrd="1" destOrd="0" presId="urn:microsoft.com/office/officeart/2005/8/layout/list1"/>
    <dgm:cxn modelId="{1E72CCA0-FD4A-4A73-B620-18B55F373ADF}" type="presParOf" srcId="{C5CA5225-CE85-497A-8F56-09C45AFCD3CF}" destId="{84EFAD5E-7278-425B-A02B-92070A388CE9}" srcOrd="29" destOrd="0" presId="urn:microsoft.com/office/officeart/2005/8/layout/list1"/>
    <dgm:cxn modelId="{A2869AAE-57A1-4AF2-96D6-8E0E47659744}" type="presParOf" srcId="{C5CA5225-CE85-497A-8F56-09C45AFCD3CF}" destId="{F147A103-A5CE-4FDD-985C-EDC02B3FD6B7}" srcOrd="30" destOrd="0" presId="urn:microsoft.com/office/officeart/2005/8/layout/list1"/>
    <dgm:cxn modelId="{669E9340-4E6F-4B88-B92B-E302C76A62EC}" type="presParOf" srcId="{C5CA5225-CE85-497A-8F56-09C45AFCD3CF}" destId="{E570212E-9801-4D36-88E1-5AD700C11259}" srcOrd="31" destOrd="0" presId="urn:microsoft.com/office/officeart/2005/8/layout/list1"/>
    <dgm:cxn modelId="{19F87383-EC22-4CCC-953F-82926228B14A}" type="presParOf" srcId="{C5CA5225-CE85-497A-8F56-09C45AFCD3CF}" destId="{DB69BFE3-799F-4A10-B209-B6C625CACF64}" srcOrd="32" destOrd="0" presId="urn:microsoft.com/office/officeart/2005/8/layout/list1"/>
    <dgm:cxn modelId="{13B1952B-E2FA-4687-BFA3-BFAEF94E10F0}" type="presParOf" srcId="{DB69BFE3-799F-4A10-B209-B6C625CACF64}" destId="{5770B924-5682-451A-B4CD-BCC4CF30BC23}" srcOrd="0" destOrd="0" presId="urn:microsoft.com/office/officeart/2005/8/layout/list1"/>
    <dgm:cxn modelId="{1A8E439F-07D7-4E8A-A94D-3187C230BDFF}" type="presParOf" srcId="{DB69BFE3-799F-4A10-B209-B6C625CACF64}" destId="{6F029C22-C6B3-414C-ACE8-2702769E69F0}" srcOrd="1" destOrd="0" presId="urn:microsoft.com/office/officeart/2005/8/layout/list1"/>
    <dgm:cxn modelId="{EF34ED4B-27F0-4618-88D7-16EE20F3C137}" type="presParOf" srcId="{C5CA5225-CE85-497A-8F56-09C45AFCD3CF}" destId="{4D847609-2025-4269-B2FF-469047012B9C}" srcOrd="33" destOrd="0" presId="urn:microsoft.com/office/officeart/2005/8/layout/list1"/>
    <dgm:cxn modelId="{641C0405-6DAC-4BE6-87C3-7B859BCF077B}" type="presParOf" srcId="{C5CA5225-CE85-497A-8F56-09C45AFCD3CF}" destId="{E363FE13-3724-4D80-900C-2AB20469962B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3FE4A-B9C0-4512-A8E7-A8BA5D88FCE6}">
      <dsp:nvSpPr>
        <dsp:cNvPr id="0" name=""/>
        <dsp:cNvSpPr/>
      </dsp:nvSpPr>
      <dsp:spPr>
        <a:xfrm>
          <a:off x="0" y="352480"/>
          <a:ext cx="5569650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267" tIns="166624" rIns="4322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The bread is scorched / Overbaked</a:t>
          </a:r>
        </a:p>
      </dsp:txBody>
      <dsp:txXfrm>
        <a:off x="0" y="352480"/>
        <a:ext cx="5569650" cy="425250"/>
      </dsp:txXfrm>
    </dsp:sp>
    <dsp:sp modelId="{F7A8F124-B63A-4D6B-A2AA-41FBDB9629F4}">
      <dsp:nvSpPr>
        <dsp:cNvPr id="0" name=""/>
        <dsp:cNvSpPr/>
      </dsp:nvSpPr>
      <dsp:spPr>
        <a:xfrm>
          <a:off x="278482" y="204880"/>
          <a:ext cx="3297722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64" tIns="0" rIns="14736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D0 – Problem Related / Finding (Customer Voice)</a:t>
          </a:r>
        </a:p>
      </dsp:txBody>
      <dsp:txXfrm>
        <a:off x="292892" y="219290"/>
        <a:ext cx="3268902" cy="266380"/>
      </dsp:txXfrm>
    </dsp:sp>
    <dsp:sp modelId="{A38366A9-7E4F-44DA-998C-2DEB971FA43B}">
      <dsp:nvSpPr>
        <dsp:cNvPr id="0" name=""/>
        <dsp:cNvSpPr/>
      </dsp:nvSpPr>
      <dsp:spPr>
        <a:xfrm>
          <a:off x="0" y="979330"/>
          <a:ext cx="5569650" cy="91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267" tIns="166624" rIns="4322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Waiter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Chef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Cashier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Chef´s assistant</a:t>
          </a:r>
        </a:p>
      </dsp:txBody>
      <dsp:txXfrm>
        <a:off x="0" y="979330"/>
        <a:ext cx="5569650" cy="913500"/>
      </dsp:txXfrm>
    </dsp:sp>
    <dsp:sp modelId="{189E671F-4D90-4D7F-989E-51CA52F996EC}">
      <dsp:nvSpPr>
        <dsp:cNvPr id="0" name=""/>
        <dsp:cNvSpPr/>
      </dsp:nvSpPr>
      <dsp:spPr>
        <a:xfrm>
          <a:off x="278482" y="831730"/>
          <a:ext cx="3297722" cy="29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64" tIns="0" rIns="14736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D1 – Team Building (Involved Areas)</a:t>
          </a:r>
        </a:p>
      </dsp:txBody>
      <dsp:txXfrm>
        <a:off x="292892" y="846140"/>
        <a:ext cx="3268902" cy="266380"/>
      </dsp:txXfrm>
    </dsp:sp>
    <dsp:sp modelId="{DF42AB7A-5FD6-4E4F-9831-835B659D23D9}">
      <dsp:nvSpPr>
        <dsp:cNvPr id="0" name=""/>
        <dsp:cNvSpPr/>
      </dsp:nvSpPr>
      <dsp:spPr>
        <a:xfrm>
          <a:off x="0" y="2094430"/>
          <a:ext cx="5569650" cy="6079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267" tIns="166624" rIns="4322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It was deliverd 1 snack on table 5, but it was overbaked, the bread was scorched </a:t>
          </a:r>
        </a:p>
      </dsp:txBody>
      <dsp:txXfrm>
        <a:off x="0" y="2094430"/>
        <a:ext cx="5569650" cy="607945"/>
      </dsp:txXfrm>
    </dsp:sp>
    <dsp:sp modelId="{C4FA6E61-FBC1-40B4-A294-DFF2E7DD6B41}">
      <dsp:nvSpPr>
        <dsp:cNvPr id="0" name=""/>
        <dsp:cNvSpPr/>
      </dsp:nvSpPr>
      <dsp:spPr>
        <a:xfrm>
          <a:off x="278482" y="1946830"/>
          <a:ext cx="3297722" cy="295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64" tIns="0" rIns="14736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D2 – Problem Description (</a:t>
          </a:r>
          <a:r>
            <a:rPr lang="en-US" sz="800" kern="1200" dirty="0"/>
            <a:t>characterize )</a:t>
          </a:r>
          <a:endParaRPr lang="pt-BR" sz="800" kern="1200" dirty="0"/>
        </a:p>
      </dsp:txBody>
      <dsp:txXfrm>
        <a:off x="292892" y="1961240"/>
        <a:ext cx="3268902" cy="266380"/>
      </dsp:txXfrm>
    </dsp:sp>
    <dsp:sp modelId="{BAA630CC-343E-4627-AF65-29B6C8E23F42}">
      <dsp:nvSpPr>
        <dsp:cNvPr id="0" name=""/>
        <dsp:cNvSpPr/>
      </dsp:nvSpPr>
      <dsp:spPr>
        <a:xfrm>
          <a:off x="0" y="2916474"/>
          <a:ext cx="5569650" cy="72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267" tIns="166624" rIns="4322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Make a new snack to the customer and deliver according to the quality internal requirements.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The snack returned must be segregated and put on the trash.</a:t>
          </a:r>
        </a:p>
      </dsp:txBody>
      <dsp:txXfrm>
        <a:off x="0" y="2916474"/>
        <a:ext cx="5569650" cy="724500"/>
      </dsp:txXfrm>
    </dsp:sp>
    <dsp:sp modelId="{162EC36E-8DDE-4343-B37C-BF5A92F44899}">
      <dsp:nvSpPr>
        <dsp:cNvPr id="0" name=""/>
        <dsp:cNvSpPr/>
      </dsp:nvSpPr>
      <dsp:spPr>
        <a:xfrm>
          <a:off x="278482" y="2756376"/>
          <a:ext cx="3297722" cy="29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64" tIns="0" rIns="14736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D3 – Provisional Plan (Symptom containment)</a:t>
          </a:r>
        </a:p>
      </dsp:txBody>
      <dsp:txXfrm>
        <a:off x="292892" y="2770786"/>
        <a:ext cx="3268902" cy="266380"/>
      </dsp:txXfrm>
    </dsp:sp>
    <dsp:sp modelId="{BE19C9E4-3EF6-4F56-A437-DF9318B2850C}">
      <dsp:nvSpPr>
        <dsp:cNvPr id="0" name=""/>
        <dsp:cNvSpPr/>
      </dsp:nvSpPr>
      <dsp:spPr>
        <a:xfrm>
          <a:off x="0" y="3830076"/>
          <a:ext cx="556965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267" tIns="166624" rIns="4322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Roor Cause &gt;&gt; </a:t>
          </a:r>
          <a:r>
            <a:rPr lang="pt-BR" sz="800" kern="1200" dirty="0">
              <a:latin typeface="Calibri corpo"/>
            </a:rPr>
            <a:t>There isn´t temperature control.</a:t>
          </a:r>
          <a:br>
            <a:rPr lang="pt-BR" sz="800" kern="1200" dirty="0">
              <a:latin typeface="Calibri corpo"/>
            </a:rPr>
          </a:br>
          <a:endParaRPr lang="pt-B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Corrective Action:</a:t>
          </a:r>
          <a:br>
            <a:rPr lang="pt-BR" sz="800" kern="1200" dirty="0"/>
          </a:br>
          <a:r>
            <a:rPr lang="pt-BR" sz="800" kern="1200" dirty="0"/>
            <a:t>1.Conduct study to define time and temperatura during snack production;</a:t>
          </a:r>
          <a:br>
            <a:rPr lang="pt-BR" sz="800" kern="1200" dirty="0"/>
          </a:br>
          <a:r>
            <a:rPr lang="pt-BR" sz="800" kern="1200" dirty="0"/>
            <a:t>2. Create visual quality standard to evaluate the snack before sending to the customer;</a:t>
          </a:r>
          <a:br>
            <a:rPr lang="pt-BR" sz="800" kern="1200" dirty="0"/>
          </a:br>
          <a:r>
            <a:rPr lang="pt-BR" sz="800" kern="1200" dirty="0"/>
            <a:t>3. Creat inspection flow to all snack produced;</a:t>
          </a:r>
        </a:p>
      </dsp:txBody>
      <dsp:txXfrm>
        <a:off x="0" y="3830076"/>
        <a:ext cx="5569650" cy="1165500"/>
      </dsp:txXfrm>
    </dsp:sp>
    <dsp:sp modelId="{CEFBF078-1148-4A87-8C71-B3F01662E971}">
      <dsp:nvSpPr>
        <dsp:cNvPr id="0" name=""/>
        <dsp:cNvSpPr/>
      </dsp:nvSpPr>
      <dsp:spPr>
        <a:xfrm>
          <a:off x="278482" y="3682476"/>
          <a:ext cx="3297722" cy="2952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64" tIns="0" rIns="14736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D4 – Idenfication and Elimination of the Root Cause</a:t>
          </a:r>
          <a:br>
            <a:rPr lang="pt-BR" sz="800" kern="1200" dirty="0"/>
          </a:br>
          <a:r>
            <a:rPr lang="pt-BR" sz="800" kern="1200" dirty="0"/>
            <a:t>(Possible causes / Confirmation)</a:t>
          </a:r>
        </a:p>
      </dsp:txBody>
      <dsp:txXfrm>
        <a:off x="292892" y="3696886"/>
        <a:ext cx="3268902" cy="266380"/>
      </dsp:txXfrm>
    </dsp:sp>
    <dsp:sp modelId="{D7B0264D-E14C-4162-8D45-6F31D8B712AE}">
      <dsp:nvSpPr>
        <dsp:cNvPr id="0" name=""/>
        <dsp:cNvSpPr/>
      </dsp:nvSpPr>
      <dsp:spPr>
        <a:xfrm>
          <a:off x="0" y="5197176"/>
          <a:ext cx="5569650" cy="770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267" tIns="166624" rIns="4322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Conduct DOE in order to validate the definition of time and temperature;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Create a pilot study controlling the temperature and using the  new flow before sending the snacks;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Create a “Customer Satisfaction Survey” before leaving;</a:t>
          </a:r>
        </a:p>
      </dsp:txBody>
      <dsp:txXfrm>
        <a:off x="0" y="5197176"/>
        <a:ext cx="5569650" cy="770664"/>
      </dsp:txXfrm>
    </dsp:sp>
    <dsp:sp modelId="{A7C011D6-ECC3-479E-97B6-EE06D293BBDB}">
      <dsp:nvSpPr>
        <dsp:cNvPr id="0" name=""/>
        <dsp:cNvSpPr/>
      </dsp:nvSpPr>
      <dsp:spPr>
        <a:xfrm>
          <a:off x="278482" y="5049576"/>
          <a:ext cx="3297722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64" tIns="0" rIns="14736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D5 – Verification of proposed solution and Choice of Actions </a:t>
          </a:r>
        </a:p>
      </dsp:txBody>
      <dsp:txXfrm>
        <a:off x="292892" y="5063986"/>
        <a:ext cx="3268902" cy="266380"/>
      </dsp:txXfrm>
    </dsp:sp>
    <dsp:sp modelId="{3C68CCF1-BAD9-43DC-AD00-3170EC40355B}">
      <dsp:nvSpPr>
        <dsp:cNvPr id="0" name=""/>
        <dsp:cNvSpPr/>
      </dsp:nvSpPr>
      <dsp:spPr>
        <a:xfrm>
          <a:off x="0" y="6169440"/>
          <a:ext cx="5569650" cy="6980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267" tIns="166624" rIns="4322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Adopt the new flow to inspect all snacks;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Control the time and temperature of snacks during the production;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Officialize all changes with the internal team;</a:t>
          </a:r>
          <a:endParaRPr lang="pt-BR" sz="800" kern="1200" dirty="0"/>
        </a:p>
      </dsp:txBody>
      <dsp:txXfrm>
        <a:off x="0" y="6169440"/>
        <a:ext cx="5569650" cy="698082"/>
      </dsp:txXfrm>
    </dsp:sp>
    <dsp:sp modelId="{E7CC37C9-5DE7-4C24-BB3A-6D37E5D3F7B2}">
      <dsp:nvSpPr>
        <dsp:cNvPr id="0" name=""/>
        <dsp:cNvSpPr/>
      </dsp:nvSpPr>
      <dsp:spPr>
        <a:xfrm>
          <a:off x="278482" y="6021840"/>
          <a:ext cx="3297722" cy="29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64" tIns="0" rIns="14736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D6 – Corrective Actions </a:t>
          </a:r>
        </a:p>
      </dsp:txBody>
      <dsp:txXfrm>
        <a:off x="292892" y="6036250"/>
        <a:ext cx="3268902" cy="266380"/>
      </dsp:txXfrm>
    </dsp:sp>
    <dsp:sp modelId="{F147A103-A5CE-4FDD-985C-EDC02B3FD6B7}">
      <dsp:nvSpPr>
        <dsp:cNvPr id="0" name=""/>
        <dsp:cNvSpPr/>
      </dsp:nvSpPr>
      <dsp:spPr>
        <a:xfrm>
          <a:off x="0" y="7050073"/>
          <a:ext cx="5569650" cy="91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267" tIns="166624" rIns="4322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Create a staggered audit to verify if the new flow is running;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Transform the actions into “best practice” to avoid recidivism.”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Implement officially the “Customer Satisfaction Survey”;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Update all internal documentation (lessons learned).</a:t>
          </a:r>
        </a:p>
      </dsp:txBody>
      <dsp:txXfrm>
        <a:off x="0" y="7050073"/>
        <a:ext cx="5569650" cy="913500"/>
      </dsp:txXfrm>
    </dsp:sp>
    <dsp:sp modelId="{E0062EE4-1B20-4271-8475-5BA74321A74F}">
      <dsp:nvSpPr>
        <dsp:cNvPr id="0" name=""/>
        <dsp:cNvSpPr/>
      </dsp:nvSpPr>
      <dsp:spPr>
        <a:xfrm>
          <a:off x="259105" y="6938763"/>
          <a:ext cx="3297722" cy="295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64" tIns="0" rIns="14736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D7 – Preventive Actions</a:t>
          </a:r>
        </a:p>
      </dsp:txBody>
      <dsp:txXfrm>
        <a:off x="273515" y="6953173"/>
        <a:ext cx="3268902" cy="266380"/>
      </dsp:txXfrm>
    </dsp:sp>
    <dsp:sp modelId="{E363FE13-3724-4D80-900C-2AB20469962B}">
      <dsp:nvSpPr>
        <dsp:cNvPr id="0" name=""/>
        <dsp:cNvSpPr/>
      </dsp:nvSpPr>
      <dsp:spPr>
        <a:xfrm>
          <a:off x="0" y="8301983"/>
          <a:ext cx="5569650" cy="3622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267" tIns="166624" rIns="432267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Share the results with everyone on the team and close 8D</a:t>
          </a:r>
        </a:p>
      </dsp:txBody>
      <dsp:txXfrm>
        <a:off x="0" y="8301983"/>
        <a:ext cx="5569650" cy="362227"/>
      </dsp:txXfrm>
    </dsp:sp>
    <dsp:sp modelId="{6F029C22-C6B3-414C-ACE8-2702769E69F0}">
      <dsp:nvSpPr>
        <dsp:cNvPr id="0" name=""/>
        <dsp:cNvSpPr/>
      </dsp:nvSpPr>
      <dsp:spPr>
        <a:xfrm>
          <a:off x="278482" y="8154399"/>
          <a:ext cx="3297722" cy="29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364" tIns="0" rIns="14736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D8 – Presentation of results </a:t>
          </a:r>
        </a:p>
      </dsp:txBody>
      <dsp:txXfrm>
        <a:off x="292892" y="8168809"/>
        <a:ext cx="3268902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45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83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91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62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70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00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13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12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13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93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42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003A-8181-477B-9BA6-598803138BA7}" type="datetimeFigureOut">
              <a:rPr lang="pt-BR" smtClean="0"/>
              <a:t>28/08/2022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9323-5937-4EAC-8F23-0F233EDEF7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16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F7225A0-D014-84E7-5F51-59E413E7F4AB}"/>
              </a:ext>
            </a:extLst>
          </p:cNvPr>
          <p:cNvSpPr/>
          <p:nvPr/>
        </p:nvSpPr>
        <p:spPr>
          <a:xfrm>
            <a:off x="0" y="0"/>
            <a:ext cx="6858000" cy="1043940"/>
          </a:xfrm>
          <a:prstGeom prst="rect">
            <a:avLst/>
          </a:prstGeom>
          <a:solidFill>
            <a:schemeClr val="accent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8D TEMPLATE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CBFE2B1-DCCE-A163-CE99-E2C8C1F70B64}"/>
              </a:ext>
            </a:extLst>
          </p:cNvPr>
          <p:cNvSpPr txBox="1"/>
          <p:nvPr/>
        </p:nvSpPr>
        <p:spPr>
          <a:xfrm>
            <a:off x="53340" y="55364"/>
            <a:ext cx="101346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8D no.: 000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F2562029-F2FE-281A-5D0F-9A6EBC586A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8919090"/>
              </p:ext>
            </p:extLst>
          </p:nvPr>
        </p:nvGraphicFramePr>
        <p:xfrm>
          <a:off x="84390" y="1012944"/>
          <a:ext cx="5569650" cy="8751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Agrupar 23">
            <a:extLst>
              <a:ext uri="{FF2B5EF4-FFF2-40B4-BE49-F238E27FC236}">
                <a16:creationId xmlns:a16="http://schemas.microsoft.com/office/drawing/2014/main" id="{5EDD929D-C4D7-D468-0D83-9AEB3DBF522B}"/>
              </a:ext>
            </a:extLst>
          </p:cNvPr>
          <p:cNvGrpSpPr/>
          <p:nvPr/>
        </p:nvGrpSpPr>
        <p:grpSpPr>
          <a:xfrm>
            <a:off x="5813297" y="86480"/>
            <a:ext cx="831980" cy="822841"/>
            <a:chOff x="5851395" y="-2245"/>
            <a:chExt cx="945355" cy="969485"/>
          </a:xfrm>
        </p:grpSpPr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F63508F4-F9A3-4F0B-5DEE-C3BF7A99E8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51395" y="1562"/>
              <a:ext cx="473760" cy="487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2F895CE7-47BE-99EA-AD2F-B32C488FB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851395" y="475277"/>
              <a:ext cx="473759" cy="487329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DF97F54A-EF88-3F08-0ACB-F8B715C3C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16497" y="479911"/>
              <a:ext cx="473759" cy="487329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8B311EFC-3D6E-0A6E-E6F2-1F92645AF9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t="4682" r="5726"/>
            <a:stretch/>
          </p:blipFill>
          <p:spPr>
            <a:xfrm>
              <a:off x="6322991" y="-2245"/>
              <a:ext cx="473759" cy="48888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graphicFrame>
        <p:nvGraphicFramePr>
          <p:cNvPr id="25" name="Tabela 25">
            <a:extLst>
              <a:ext uri="{FF2B5EF4-FFF2-40B4-BE49-F238E27FC236}">
                <a16:creationId xmlns:a16="http://schemas.microsoft.com/office/drawing/2014/main" id="{DDF001A9-E251-7D7A-800F-D9B76892DE69}"/>
              </a:ext>
            </a:extLst>
          </p:cNvPr>
          <p:cNvGraphicFramePr>
            <a:graphicFrameLocks noGrp="1"/>
          </p:cNvGraphicFramePr>
          <p:nvPr/>
        </p:nvGraphicFramePr>
        <p:xfrm>
          <a:off x="5672328" y="3894329"/>
          <a:ext cx="1119570" cy="655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9785">
                  <a:extLst>
                    <a:ext uri="{9D8B030D-6E8A-4147-A177-3AD203B41FA5}">
                      <a16:colId xmlns:a16="http://schemas.microsoft.com/office/drawing/2014/main" val="92463886"/>
                    </a:ext>
                  </a:extLst>
                </a:gridCol>
                <a:gridCol w="559785">
                  <a:extLst>
                    <a:ext uri="{9D8B030D-6E8A-4147-A177-3AD203B41FA5}">
                      <a16:colId xmlns:a16="http://schemas.microsoft.com/office/drawing/2014/main" val="2343810023"/>
                    </a:ext>
                  </a:extLst>
                </a:gridCol>
              </a:tblGrid>
              <a:tr h="175258"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089274"/>
                  </a:ext>
                </a:extLst>
              </a:tr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Chef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08 Aug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070580"/>
                  </a:ext>
                </a:extLst>
              </a:tr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C.Assist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08 Aug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774972"/>
                  </a:ext>
                </a:extLst>
              </a:tr>
            </a:tbl>
          </a:graphicData>
        </a:graphic>
      </p:graphicFrame>
      <p:graphicFrame>
        <p:nvGraphicFramePr>
          <p:cNvPr id="26" name="Tabela 25">
            <a:extLst>
              <a:ext uri="{FF2B5EF4-FFF2-40B4-BE49-F238E27FC236}">
                <a16:creationId xmlns:a16="http://schemas.microsoft.com/office/drawing/2014/main" id="{C394D44A-A7C0-72A9-C58E-82474BF11718}"/>
              </a:ext>
            </a:extLst>
          </p:cNvPr>
          <p:cNvGraphicFramePr>
            <a:graphicFrameLocks noGrp="1"/>
          </p:cNvGraphicFramePr>
          <p:nvPr/>
        </p:nvGraphicFramePr>
        <p:xfrm>
          <a:off x="5692869" y="4931156"/>
          <a:ext cx="1126302" cy="441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3151">
                  <a:extLst>
                    <a:ext uri="{9D8B030D-6E8A-4147-A177-3AD203B41FA5}">
                      <a16:colId xmlns:a16="http://schemas.microsoft.com/office/drawing/2014/main" val="92463886"/>
                    </a:ext>
                  </a:extLst>
                </a:gridCol>
                <a:gridCol w="563151">
                  <a:extLst>
                    <a:ext uri="{9D8B030D-6E8A-4147-A177-3AD203B41FA5}">
                      <a16:colId xmlns:a16="http://schemas.microsoft.com/office/drawing/2014/main" val="2343810023"/>
                    </a:ext>
                  </a:extLst>
                </a:gridCol>
              </a:tblGrid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089274"/>
                  </a:ext>
                </a:extLst>
              </a:tr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MFTeam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08 Aug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70992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D1DD69AF-EBF3-3716-85C9-4A593C6D314A}"/>
              </a:ext>
            </a:extLst>
          </p:cNvPr>
          <p:cNvGraphicFramePr>
            <a:graphicFrameLocks noGrp="1"/>
          </p:cNvGraphicFramePr>
          <p:nvPr/>
        </p:nvGraphicFramePr>
        <p:xfrm>
          <a:off x="5672328" y="6180328"/>
          <a:ext cx="1126302" cy="441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3151">
                  <a:extLst>
                    <a:ext uri="{9D8B030D-6E8A-4147-A177-3AD203B41FA5}">
                      <a16:colId xmlns:a16="http://schemas.microsoft.com/office/drawing/2014/main" val="92463886"/>
                    </a:ext>
                  </a:extLst>
                </a:gridCol>
                <a:gridCol w="563151">
                  <a:extLst>
                    <a:ext uri="{9D8B030D-6E8A-4147-A177-3AD203B41FA5}">
                      <a16:colId xmlns:a16="http://schemas.microsoft.com/office/drawing/2014/main" val="2343810023"/>
                    </a:ext>
                  </a:extLst>
                </a:gridCol>
              </a:tblGrid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089274"/>
                  </a:ext>
                </a:extLst>
              </a:tr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MFTeam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08 Aug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70992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F710CA5B-392E-D200-CC3A-25C912647353}"/>
              </a:ext>
            </a:extLst>
          </p:cNvPr>
          <p:cNvGraphicFramePr>
            <a:graphicFrameLocks noGrp="1"/>
          </p:cNvGraphicFramePr>
          <p:nvPr/>
        </p:nvGraphicFramePr>
        <p:xfrm>
          <a:off x="5692869" y="7179058"/>
          <a:ext cx="1126302" cy="441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3151">
                  <a:extLst>
                    <a:ext uri="{9D8B030D-6E8A-4147-A177-3AD203B41FA5}">
                      <a16:colId xmlns:a16="http://schemas.microsoft.com/office/drawing/2014/main" val="92463886"/>
                    </a:ext>
                  </a:extLst>
                </a:gridCol>
                <a:gridCol w="563151">
                  <a:extLst>
                    <a:ext uri="{9D8B030D-6E8A-4147-A177-3AD203B41FA5}">
                      <a16:colId xmlns:a16="http://schemas.microsoft.com/office/drawing/2014/main" val="2343810023"/>
                    </a:ext>
                  </a:extLst>
                </a:gridCol>
              </a:tblGrid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089274"/>
                  </a:ext>
                </a:extLst>
              </a:tr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Chef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08 Aug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70992"/>
                  </a:ext>
                </a:extLst>
              </a:tr>
            </a:tbl>
          </a:graphicData>
        </a:graphic>
      </p:graphicFrame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6ABCC090-BD84-8D30-AF04-4009FD4B0DE0}"/>
              </a:ext>
            </a:extLst>
          </p:cNvPr>
          <p:cNvGraphicFramePr>
            <a:graphicFrameLocks noGrp="1"/>
          </p:cNvGraphicFramePr>
          <p:nvPr/>
        </p:nvGraphicFramePr>
        <p:xfrm>
          <a:off x="5692869" y="8075169"/>
          <a:ext cx="1126302" cy="441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3151">
                  <a:extLst>
                    <a:ext uri="{9D8B030D-6E8A-4147-A177-3AD203B41FA5}">
                      <a16:colId xmlns:a16="http://schemas.microsoft.com/office/drawing/2014/main" val="92463886"/>
                    </a:ext>
                  </a:extLst>
                </a:gridCol>
                <a:gridCol w="563151">
                  <a:extLst>
                    <a:ext uri="{9D8B030D-6E8A-4147-A177-3AD203B41FA5}">
                      <a16:colId xmlns:a16="http://schemas.microsoft.com/office/drawing/2014/main" val="2343810023"/>
                    </a:ext>
                  </a:extLst>
                </a:gridCol>
              </a:tblGrid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089274"/>
                  </a:ext>
                </a:extLst>
              </a:tr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Chef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08 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70992"/>
                  </a:ext>
                </a:extLst>
              </a:tr>
            </a:tbl>
          </a:graphicData>
        </a:graphic>
      </p:graphicFrame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50555424-FF13-9A6D-7AEC-BF9B7D0D7369}"/>
              </a:ext>
            </a:extLst>
          </p:cNvPr>
          <p:cNvGraphicFramePr>
            <a:graphicFrameLocks noGrp="1"/>
          </p:cNvGraphicFramePr>
          <p:nvPr/>
        </p:nvGraphicFramePr>
        <p:xfrm>
          <a:off x="5692869" y="9260332"/>
          <a:ext cx="1126302" cy="441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3151">
                  <a:extLst>
                    <a:ext uri="{9D8B030D-6E8A-4147-A177-3AD203B41FA5}">
                      <a16:colId xmlns:a16="http://schemas.microsoft.com/office/drawing/2014/main" val="92463886"/>
                    </a:ext>
                  </a:extLst>
                </a:gridCol>
                <a:gridCol w="563151">
                  <a:extLst>
                    <a:ext uri="{9D8B030D-6E8A-4147-A177-3AD203B41FA5}">
                      <a16:colId xmlns:a16="http://schemas.microsoft.com/office/drawing/2014/main" val="2343810023"/>
                    </a:ext>
                  </a:extLst>
                </a:gridCol>
              </a:tblGrid>
              <a:tr h="160535"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0" dirty="0"/>
                        <a:t>When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089274"/>
                  </a:ext>
                </a:extLst>
              </a:tr>
              <a:tr h="154939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Chef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/>
                        <a:t>08 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70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8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tângulo 36">
            <a:extLst>
              <a:ext uri="{FF2B5EF4-FFF2-40B4-BE49-F238E27FC236}">
                <a16:creationId xmlns:a16="http://schemas.microsoft.com/office/drawing/2014/main" id="{5BA0A396-988B-5837-4C32-FD78831DB534}"/>
              </a:ext>
            </a:extLst>
          </p:cNvPr>
          <p:cNvSpPr/>
          <p:nvPr/>
        </p:nvSpPr>
        <p:spPr>
          <a:xfrm>
            <a:off x="4554127" y="2169099"/>
            <a:ext cx="166116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Snack Scorched</a:t>
            </a: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C5E21F7D-C3B7-E53F-FC5E-74A1D0CC0053}"/>
              </a:ext>
            </a:extLst>
          </p:cNvPr>
          <p:cNvGrpSpPr/>
          <p:nvPr/>
        </p:nvGrpSpPr>
        <p:grpSpPr>
          <a:xfrm>
            <a:off x="266679" y="999303"/>
            <a:ext cx="4202107" cy="2740507"/>
            <a:chOff x="7041042" y="1337647"/>
            <a:chExt cx="12075633" cy="7488460"/>
          </a:xfrm>
        </p:grpSpPr>
        <p:sp>
          <p:nvSpPr>
            <p:cNvPr id="23" name="Line 3">
              <a:extLst>
                <a:ext uri="{FF2B5EF4-FFF2-40B4-BE49-F238E27FC236}">
                  <a16:creationId xmlns:a16="http://schemas.microsoft.com/office/drawing/2014/main" id="{6FFCBBF4-89F3-87AB-D129-12D2AF58E9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9213" y="5046663"/>
              <a:ext cx="8907462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25" name="Line 4">
              <a:extLst>
                <a:ext uri="{FF2B5EF4-FFF2-40B4-BE49-F238E27FC236}">
                  <a16:creationId xmlns:a16="http://schemas.microsoft.com/office/drawing/2014/main" id="{15A38B4D-E54D-893B-3299-B0F601EAA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1650" y="2159000"/>
              <a:ext cx="2368550" cy="29257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26" name="Line 5">
              <a:extLst>
                <a:ext uri="{FF2B5EF4-FFF2-40B4-BE49-F238E27FC236}">
                  <a16:creationId xmlns:a16="http://schemas.microsoft.com/office/drawing/2014/main" id="{B98EC6DE-C789-A3E6-638E-B157052177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69788" y="2159000"/>
              <a:ext cx="2614612" cy="29257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27" name="Line 6">
              <a:extLst>
                <a:ext uri="{FF2B5EF4-FFF2-40B4-BE49-F238E27FC236}">
                  <a16:creationId xmlns:a16="http://schemas.microsoft.com/office/drawing/2014/main" id="{2F55AF44-A252-639F-FB86-862369556E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33813" y="2159000"/>
              <a:ext cx="2109787" cy="29257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28" name="Line 7">
              <a:extLst>
                <a:ext uri="{FF2B5EF4-FFF2-40B4-BE49-F238E27FC236}">
                  <a16:creationId xmlns:a16="http://schemas.microsoft.com/office/drawing/2014/main" id="{06FBB5D3-4692-4917-FC8C-A444A3CE15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12138" y="5038725"/>
              <a:ext cx="2293937" cy="314007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29" name="Line 8">
              <a:extLst>
                <a:ext uri="{FF2B5EF4-FFF2-40B4-BE49-F238E27FC236}">
                  <a16:creationId xmlns:a16="http://schemas.microsoft.com/office/drawing/2014/main" id="{7ED84E0B-FA8F-383B-FA17-C0C27F500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602075" y="5060950"/>
              <a:ext cx="2035175" cy="314007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30" name="Text Box 9">
              <a:extLst>
                <a:ext uri="{FF2B5EF4-FFF2-40B4-BE49-F238E27FC236}">
                  <a16:creationId xmlns:a16="http://schemas.microsoft.com/office/drawing/2014/main" id="{52F95288-004F-2731-BD58-605CDD345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1042" y="1553292"/>
              <a:ext cx="2161216" cy="4596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defRPr sz="1000"/>
              </a:pPr>
              <a:r>
                <a:rPr lang="pt-BR" sz="1400" b="1" i="0" strike="noStrike" dirty="0">
                  <a:solidFill>
                    <a:srgbClr val="000000"/>
                  </a:solidFill>
                  <a:latin typeface="Arial"/>
                  <a:cs typeface="Arial"/>
                </a:rPr>
                <a:t>Enviroment</a:t>
              </a:r>
            </a:p>
          </p:txBody>
        </p:sp>
        <p:sp>
          <p:nvSpPr>
            <p:cNvPr id="31" name="Text Box 10">
              <a:extLst>
                <a:ext uri="{FF2B5EF4-FFF2-40B4-BE49-F238E27FC236}">
                  <a16:creationId xmlns:a16="http://schemas.microsoft.com/office/drawing/2014/main" id="{BF03B7F8-7502-CDE3-7F95-2F225BE214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78240" y="1337647"/>
              <a:ext cx="1939825" cy="6566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defRPr sz="1000"/>
              </a:pPr>
              <a:r>
                <a:rPr lang="pt-BR" sz="1400" b="1" i="0" strike="noStrike" dirty="0">
                  <a:solidFill>
                    <a:srgbClr val="000000"/>
                  </a:solidFill>
                  <a:latin typeface="Arial"/>
                  <a:cs typeface="Arial"/>
                </a:rPr>
                <a:t>Manpower</a:t>
              </a:r>
              <a:r>
                <a:rPr lang="pt-BR" sz="2000" b="1" i="0" strike="noStrike" dirty="0">
                  <a:solidFill>
                    <a:srgbClr val="000000"/>
                  </a:solidFill>
                  <a:latin typeface="Arial"/>
                  <a:cs typeface="Arial"/>
                </a:rPr>
                <a:t>	</a:t>
              </a:r>
            </a:p>
          </p:txBody>
        </p:sp>
        <p:sp>
          <p:nvSpPr>
            <p:cNvPr id="32" name="Text Box 11">
              <a:extLst>
                <a:ext uri="{FF2B5EF4-FFF2-40B4-BE49-F238E27FC236}">
                  <a16:creationId xmlns:a16="http://schemas.microsoft.com/office/drawing/2014/main" id="{7775B843-3408-212F-0169-760C8941B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53869" y="1457325"/>
              <a:ext cx="1391612" cy="6566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defRPr sz="1000"/>
              </a:pPr>
              <a:r>
                <a:rPr lang="pt-BR" sz="1400" b="1" i="0" strike="noStrike" dirty="0">
                  <a:solidFill>
                    <a:srgbClr val="000000"/>
                  </a:solidFill>
                  <a:latin typeface="Arial"/>
                  <a:cs typeface="Arial"/>
                </a:rPr>
                <a:t>Method</a:t>
              </a:r>
              <a:r>
                <a:rPr lang="pt-BR" sz="2000" b="1" i="0" strike="noStrike" dirty="0">
                  <a:solidFill>
                    <a:srgbClr val="000000"/>
                  </a:solidFill>
                  <a:latin typeface="Arial"/>
                  <a:cs typeface="Arial"/>
                </a:rPr>
                <a:t>	</a:t>
              </a:r>
            </a:p>
          </p:txBody>
        </p:sp>
        <p:sp>
          <p:nvSpPr>
            <p:cNvPr id="33" name="Text Box 12">
              <a:extLst>
                <a:ext uri="{FF2B5EF4-FFF2-40B4-BE49-F238E27FC236}">
                  <a16:creationId xmlns:a16="http://schemas.microsoft.com/office/drawing/2014/main" id="{9F1AB1EB-4C61-642F-E351-0EA8D9BFE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3871" y="8324850"/>
              <a:ext cx="1567321" cy="459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defRPr sz="1000"/>
              </a:pPr>
              <a:r>
                <a:rPr lang="pt-BR" sz="1400" b="1" i="0" strike="noStrike" dirty="0">
                  <a:solidFill>
                    <a:srgbClr val="000000"/>
                  </a:solidFill>
                  <a:latin typeface="Arial"/>
                  <a:cs typeface="Arial"/>
                </a:rPr>
                <a:t>Machine</a:t>
              </a:r>
            </a:p>
          </p:txBody>
        </p:sp>
        <p:sp>
          <p:nvSpPr>
            <p:cNvPr id="34" name="Text Box 13">
              <a:extLst>
                <a:ext uri="{FF2B5EF4-FFF2-40B4-BE49-F238E27FC236}">
                  <a16:creationId xmlns:a16="http://schemas.microsoft.com/office/drawing/2014/main" id="{77A62D97-39F6-9599-FFC3-38C07EFA17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72301" y="8366450"/>
              <a:ext cx="2530206" cy="459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defRPr sz="1000"/>
              </a:pPr>
              <a:r>
                <a:rPr lang="pt-BR" sz="1400" b="1" i="0" strike="noStrike" dirty="0">
                  <a:solidFill>
                    <a:srgbClr val="000000"/>
                  </a:solidFill>
                  <a:latin typeface="Arial"/>
                  <a:cs typeface="Arial"/>
                </a:rPr>
                <a:t>Measurement</a:t>
              </a:r>
            </a:p>
          </p:txBody>
        </p:sp>
        <p:sp>
          <p:nvSpPr>
            <p:cNvPr id="35" name="Text Box 14">
              <a:extLst>
                <a:ext uri="{FF2B5EF4-FFF2-40B4-BE49-F238E27FC236}">
                  <a16:creationId xmlns:a16="http://schemas.microsoft.com/office/drawing/2014/main" id="{E12CD11D-2853-02AD-19CF-BD473A966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3759" y="8324850"/>
              <a:ext cx="2400183" cy="459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defRPr sz="1000"/>
              </a:pPr>
              <a:r>
                <a:rPr lang="pt-BR" sz="1400" b="1" i="0" strike="noStrike" dirty="0">
                  <a:solidFill>
                    <a:srgbClr val="000000"/>
                  </a:solidFill>
                  <a:latin typeface="Arial"/>
                  <a:cs typeface="Arial"/>
                </a:rPr>
                <a:t>Raw Material</a:t>
              </a:r>
            </a:p>
          </p:txBody>
        </p:sp>
        <p:sp>
          <p:nvSpPr>
            <p:cNvPr id="36" name="Line 15">
              <a:extLst>
                <a:ext uri="{FF2B5EF4-FFF2-40B4-BE49-F238E27FC236}">
                  <a16:creationId xmlns:a16="http://schemas.microsoft.com/office/drawing/2014/main" id="{4727639D-35F4-DA6F-4DFA-9794E02401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585700" y="5099050"/>
              <a:ext cx="2233613" cy="31178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/>
            </a:p>
          </p:txBody>
        </p:sp>
      </p:grp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6C2D7633-CDEA-6CD3-2692-6884A313A81F}"/>
              </a:ext>
            </a:extLst>
          </p:cNvPr>
          <p:cNvSpPr txBox="1"/>
          <p:nvPr/>
        </p:nvSpPr>
        <p:spPr>
          <a:xfrm>
            <a:off x="0" y="639893"/>
            <a:ext cx="68580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FISHBONE DIAGRAM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5B76C47-23FD-8BCC-2BEB-339C6DF8F0C9}"/>
              </a:ext>
            </a:extLst>
          </p:cNvPr>
          <p:cNvSpPr txBox="1"/>
          <p:nvPr/>
        </p:nvSpPr>
        <p:spPr>
          <a:xfrm>
            <a:off x="5145477" y="1043101"/>
            <a:ext cx="15028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/>
              <a:t>Highly Likely </a:t>
            </a:r>
            <a:r>
              <a:rPr lang="pt-BR" sz="1100" b="1" dirty="0">
                <a:solidFill>
                  <a:srgbClr val="0070C0"/>
                </a:solidFill>
              </a:rPr>
              <a:t>+++</a:t>
            </a:r>
          </a:p>
          <a:p>
            <a:pPr algn="r"/>
            <a:r>
              <a:rPr lang="pt-BR" sz="1100" dirty="0"/>
              <a:t>Low probability </a:t>
            </a:r>
            <a:r>
              <a:rPr lang="pt-BR" sz="1100" b="1" dirty="0">
                <a:solidFill>
                  <a:srgbClr val="0070C0"/>
                </a:solidFill>
              </a:rPr>
              <a:t>++</a:t>
            </a:r>
          </a:p>
          <a:p>
            <a:pPr algn="r"/>
            <a:r>
              <a:rPr lang="pt-BR" sz="1100" dirty="0"/>
              <a:t>Improbable </a:t>
            </a:r>
            <a:r>
              <a:rPr lang="pt-BR" sz="1100" b="1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2869404-E7FA-2E8F-01C3-728E670F235D}"/>
              </a:ext>
            </a:extLst>
          </p:cNvPr>
          <p:cNvSpPr txBox="1"/>
          <p:nvPr/>
        </p:nvSpPr>
        <p:spPr>
          <a:xfrm>
            <a:off x="3764660" y="1343183"/>
            <a:ext cx="1243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0070C0"/>
                </a:solidFill>
              </a:rPr>
              <a:t>Work Instruction </a:t>
            </a:r>
            <a:r>
              <a:rPr lang="pt-BR" sz="1100" b="1" dirty="0">
                <a:solidFill>
                  <a:srgbClr val="0070C0"/>
                </a:solidFill>
              </a:rPr>
              <a:t>+</a:t>
            </a:r>
            <a:r>
              <a:rPr lang="pt-BR" sz="11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7D037A24-63E9-94A7-8A71-D7017F25965D}"/>
              </a:ext>
            </a:extLst>
          </p:cNvPr>
          <p:cNvSpPr txBox="1"/>
          <p:nvPr/>
        </p:nvSpPr>
        <p:spPr>
          <a:xfrm>
            <a:off x="3901846" y="1583565"/>
            <a:ext cx="14138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0070C0"/>
                </a:solidFill>
              </a:rPr>
              <a:t>Quality Standard </a:t>
            </a:r>
            <a:r>
              <a:rPr lang="pt-BR" sz="1100" b="1" dirty="0">
                <a:solidFill>
                  <a:srgbClr val="0070C0"/>
                </a:solidFill>
              </a:rPr>
              <a:t>+++</a:t>
            </a:r>
            <a:endParaRPr lang="pt-BR" sz="1100" dirty="0">
              <a:solidFill>
                <a:srgbClr val="0070C0"/>
              </a:solidFill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177054F-348B-DEC1-3FF9-F7D485B51D8B}"/>
              </a:ext>
            </a:extLst>
          </p:cNvPr>
          <p:cNvSpPr txBox="1"/>
          <p:nvPr/>
        </p:nvSpPr>
        <p:spPr>
          <a:xfrm>
            <a:off x="3703893" y="3260291"/>
            <a:ext cx="1243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0070C0"/>
                </a:solidFill>
              </a:rPr>
              <a:t>Bread Quality </a:t>
            </a:r>
            <a:r>
              <a:rPr lang="pt-BR" sz="1100" b="1" dirty="0">
                <a:solidFill>
                  <a:srgbClr val="0070C0"/>
                </a:solidFill>
              </a:rPr>
              <a:t>+</a:t>
            </a:r>
            <a:endParaRPr lang="pt-BR" sz="1100" dirty="0">
              <a:solidFill>
                <a:srgbClr val="0070C0"/>
              </a:solidFill>
            </a:endParaRP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AA6B867E-CCC0-947B-2F3A-A5600E8CF472}"/>
              </a:ext>
            </a:extLst>
          </p:cNvPr>
          <p:cNvSpPr txBox="1"/>
          <p:nvPr/>
        </p:nvSpPr>
        <p:spPr>
          <a:xfrm>
            <a:off x="701610" y="3269679"/>
            <a:ext cx="1634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0070C0"/>
                </a:solidFill>
              </a:rPr>
              <a:t>Griddle Temperature </a:t>
            </a:r>
            <a:r>
              <a:rPr lang="pt-BR" sz="1100" b="1" dirty="0">
                <a:solidFill>
                  <a:srgbClr val="0070C0"/>
                </a:solidFill>
              </a:rPr>
              <a:t>+++</a:t>
            </a:r>
            <a:endParaRPr lang="pt-BR" sz="1100" dirty="0">
              <a:solidFill>
                <a:srgbClr val="0070C0"/>
              </a:solidFill>
            </a:endParaRP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01BFB7BF-C674-877A-BB60-FB08431EA4C5}"/>
              </a:ext>
            </a:extLst>
          </p:cNvPr>
          <p:cNvSpPr txBox="1"/>
          <p:nvPr/>
        </p:nvSpPr>
        <p:spPr>
          <a:xfrm>
            <a:off x="2257772" y="1340530"/>
            <a:ext cx="1506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0070C0"/>
                </a:solidFill>
              </a:rPr>
              <a:t>Unskilled Operator </a:t>
            </a:r>
            <a:r>
              <a:rPr lang="pt-BR" sz="1100" b="1" dirty="0">
                <a:solidFill>
                  <a:srgbClr val="0070C0"/>
                </a:solidFill>
              </a:rPr>
              <a:t>+++</a:t>
            </a:r>
            <a:endParaRPr lang="pt-BR" sz="1100" dirty="0">
              <a:solidFill>
                <a:srgbClr val="0070C0"/>
              </a:solidFill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66B50955-4066-39D1-BD62-8EA8A3F66CB3}"/>
              </a:ext>
            </a:extLst>
          </p:cNvPr>
          <p:cNvSpPr txBox="1"/>
          <p:nvPr/>
        </p:nvSpPr>
        <p:spPr>
          <a:xfrm>
            <a:off x="2460641" y="1584982"/>
            <a:ext cx="1394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0070C0"/>
                </a:solidFill>
              </a:rPr>
              <a:t>New Operator </a:t>
            </a:r>
            <a:r>
              <a:rPr lang="pt-BR" sz="1100" b="1" dirty="0">
                <a:solidFill>
                  <a:srgbClr val="0070C0"/>
                </a:solidFill>
              </a:rPr>
              <a:t>++</a:t>
            </a:r>
            <a:endParaRPr lang="pt-BR" sz="11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ela 7">
            <a:extLst>
              <a:ext uri="{FF2B5EF4-FFF2-40B4-BE49-F238E27FC236}">
                <a16:creationId xmlns:a16="http://schemas.microsoft.com/office/drawing/2014/main" id="{35894464-BBCF-7FD1-5BC7-65D398E81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185839"/>
              </p:ext>
            </p:extLst>
          </p:nvPr>
        </p:nvGraphicFramePr>
        <p:xfrm>
          <a:off x="243022" y="4929521"/>
          <a:ext cx="2138088" cy="2579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399">
                  <a:extLst>
                    <a:ext uri="{9D8B030D-6E8A-4147-A177-3AD203B41FA5}">
                      <a16:colId xmlns:a16="http://schemas.microsoft.com/office/drawing/2014/main" val="554419280"/>
                    </a:ext>
                  </a:extLst>
                </a:gridCol>
                <a:gridCol w="1589689">
                  <a:extLst>
                    <a:ext uri="{9D8B030D-6E8A-4147-A177-3AD203B41FA5}">
                      <a16:colId xmlns:a16="http://schemas.microsoft.com/office/drawing/2014/main" val="3499285974"/>
                    </a:ext>
                  </a:extLst>
                </a:gridCol>
              </a:tblGrid>
              <a:tr h="3505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i="0" dirty="0">
                          <a:effectLst/>
                          <a:latin typeface="Calibri corpo"/>
                        </a:rPr>
                        <a:t>Occurrence Root Cause</a:t>
                      </a:r>
                      <a:endParaRPr lang="pt-BR" sz="900" dirty="0">
                        <a:latin typeface="Calibri corpo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113355"/>
                  </a:ext>
                </a:extLst>
              </a:tr>
              <a:tr h="35052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latin typeface="Calibri corpo"/>
                        </a:rPr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Calibri corpo"/>
                        </a:rPr>
                        <a:t>Why did the problem ocurr?</a:t>
                      </a:r>
                      <a:endParaRPr lang="pt-BR" sz="900" dirty="0">
                        <a:latin typeface="Calibri corp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370468"/>
                  </a:ext>
                </a:extLst>
              </a:tr>
              <a:tr h="413583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There isn´t temperature and time control.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598059"/>
                  </a:ext>
                </a:extLst>
              </a:tr>
              <a:tr h="413583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 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229435"/>
                  </a:ext>
                </a:extLst>
              </a:tr>
              <a:tr h="350525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 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93590"/>
                  </a:ext>
                </a:extLst>
              </a:tr>
              <a:tr h="350525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 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365391"/>
                  </a:ext>
                </a:extLst>
              </a:tr>
              <a:tr h="350525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 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01492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4D18EF2E-C482-CB3F-F2F8-867EB3A33CD9}"/>
              </a:ext>
            </a:extLst>
          </p:cNvPr>
          <p:cNvSpPr txBox="1"/>
          <p:nvPr/>
        </p:nvSpPr>
        <p:spPr>
          <a:xfrm>
            <a:off x="140996" y="4556794"/>
            <a:ext cx="68580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WHY-WHY Analysis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FF1A6BD-6F1C-4067-8AC8-21DA3DD1B164}"/>
              </a:ext>
            </a:extLst>
          </p:cNvPr>
          <p:cNvSpPr txBox="1"/>
          <p:nvPr/>
        </p:nvSpPr>
        <p:spPr>
          <a:xfrm>
            <a:off x="270475" y="7830180"/>
            <a:ext cx="6640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dirty="0">
                <a:effectLst/>
                <a:latin typeface="Calibri corpo"/>
              </a:rPr>
              <a:t>Occurrence Root Cause</a:t>
            </a:r>
            <a:br>
              <a:rPr lang="en-US" sz="1200" i="0" dirty="0">
                <a:effectLst/>
                <a:latin typeface="Calibri corpo"/>
              </a:rPr>
            </a:br>
            <a:r>
              <a:rPr lang="en-US" sz="1200" dirty="0">
                <a:latin typeface="Calibri corpo"/>
              </a:rPr>
              <a:t>Why did the problem ocurr?</a:t>
            </a:r>
            <a:br>
              <a:rPr lang="en-US" sz="1200" i="0" dirty="0">
                <a:effectLst/>
                <a:latin typeface="Calibri corpo"/>
              </a:rPr>
            </a:br>
            <a:endParaRPr lang="en-US" sz="1200" i="0" dirty="0">
              <a:effectLst/>
              <a:latin typeface="Calibri corp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 corpo"/>
              </a:rPr>
              <a:t>Detection Root Cause</a:t>
            </a:r>
            <a:br>
              <a:rPr lang="en-US" sz="1200" dirty="0">
                <a:latin typeface="Calibri corpo"/>
              </a:rPr>
            </a:br>
            <a:r>
              <a:rPr lang="en-US" sz="1200" dirty="0">
                <a:latin typeface="Calibri corpo"/>
              </a:rPr>
              <a:t>Why did not detect the problem?</a:t>
            </a:r>
            <a:br>
              <a:rPr lang="en-US" sz="1200" dirty="0">
                <a:latin typeface="Calibri corpo"/>
              </a:rPr>
            </a:br>
            <a:endParaRPr lang="en-US" sz="1200" b="1" dirty="0">
              <a:latin typeface="Calibri corp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dirty="0">
                <a:effectLst/>
                <a:latin typeface="Calibri corpo"/>
              </a:rPr>
              <a:t>Systema</a:t>
            </a:r>
            <a:r>
              <a:rPr lang="en-US" sz="1200" b="1" dirty="0">
                <a:latin typeface="Calibri corpo"/>
              </a:rPr>
              <a:t>tic Root Cause</a:t>
            </a:r>
            <a:br>
              <a:rPr lang="en-US" sz="1200" dirty="0">
                <a:latin typeface="Calibri corpo"/>
              </a:rPr>
            </a:br>
            <a:r>
              <a:rPr lang="en-US" sz="1200" dirty="0">
                <a:latin typeface="Calibri corpo"/>
              </a:rPr>
              <a:t>Why did not prevent the problem?</a:t>
            </a:r>
            <a:endParaRPr lang="en-US" sz="1200" i="0" dirty="0">
              <a:effectLst/>
              <a:latin typeface="Calibri corpo"/>
            </a:endParaRPr>
          </a:p>
        </p:txBody>
      </p:sp>
      <p:graphicFrame>
        <p:nvGraphicFramePr>
          <p:cNvPr id="6" name="Tabela 7">
            <a:extLst>
              <a:ext uri="{FF2B5EF4-FFF2-40B4-BE49-F238E27FC236}">
                <a16:creationId xmlns:a16="http://schemas.microsoft.com/office/drawing/2014/main" id="{5BFA82F1-4C38-3995-3AE3-A9FFB4A1E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24662"/>
              </p:ext>
            </p:extLst>
          </p:nvPr>
        </p:nvGraphicFramePr>
        <p:xfrm>
          <a:off x="2521652" y="4929522"/>
          <a:ext cx="2138088" cy="2603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400">
                  <a:extLst>
                    <a:ext uri="{9D8B030D-6E8A-4147-A177-3AD203B41FA5}">
                      <a16:colId xmlns:a16="http://schemas.microsoft.com/office/drawing/2014/main" val="554419280"/>
                    </a:ext>
                  </a:extLst>
                </a:gridCol>
                <a:gridCol w="1589688">
                  <a:extLst>
                    <a:ext uri="{9D8B030D-6E8A-4147-A177-3AD203B41FA5}">
                      <a16:colId xmlns:a16="http://schemas.microsoft.com/office/drawing/2014/main" val="3499285974"/>
                    </a:ext>
                  </a:extLst>
                </a:gridCol>
              </a:tblGrid>
              <a:tr h="3421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i="0" dirty="0">
                          <a:effectLst/>
                          <a:latin typeface="Calibri corpo"/>
                        </a:rPr>
                        <a:t>Detection Root Cause</a:t>
                      </a:r>
                      <a:endParaRPr lang="pt-BR" sz="900" dirty="0">
                        <a:latin typeface="Calibri corpo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113355"/>
                  </a:ext>
                </a:extLst>
              </a:tr>
              <a:tr h="4037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latin typeface="Calibri corpo"/>
                        </a:rPr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Calibri corpo"/>
                        </a:rPr>
                        <a:t>Why did not detect the problem?</a:t>
                      </a:r>
                      <a:endParaRPr lang="pt-BR" sz="900" dirty="0">
                        <a:latin typeface="Calibri corp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370468"/>
                  </a:ext>
                </a:extLst>
              </a:tr>
              <a:tr h="403715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Operator didn´t inspect before sending.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598059"/>
                  </a:ext>
                </a:extLst>
              </a:tr>
              <a:tr h="403715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Operator has not beed trained to inspect.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229435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There isn´t visual quality standard.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93590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 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365391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 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01492"/>
                  </a:ext>
                </a:extLst>
              </a:tr>
            </a:tbl>
          </a:graphicData>
        </a:graphic>
      </p:graphicFrame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CBC01804-1A5E-79A7-EC1E-A4335D7C5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359716"/>
              </p:ext>
            </p:extLst>
          </p:nvPr>
        </p:nvGraphicFramePr>
        <p:xfrm>
          <a:off x="4758882" y="4926091"/>
          <a:ext cx="2138088" cy="2603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399">
                  <a:extLst>
                    <a:ext uri="{9D8B030D-6E8A-4147-A177-3AD203B41FA5}">
                      <a16:colId xmlns:a16="http://schemas.microsoft.com/office/drawing/2014/main" val="554419280"/>
                    </a:ext>
                  </a:extLst>
                </a:gridCol>
                <a:gridCol w="1589689">
                  <a:extLst>
                    <a:ext uri="{9D8B030D-6E8A-4147-A177-3AD203B41FA5}">
                      <a16:colId xmlns:a16="http://schemas.microsoft.com/office/drawing/2014/main" val="3499285974"/>
                    </a:ext>
                  </a:extLst>
                </a:gridCol>
              </a:tblGrid>
              <a:tr h="3303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i="0" dirty="0">
                          <a:effectLst/>
                          <a:latin typeface="Calibri corpo"/>
                        </a:rPr>
                        <a:t>Systematic Root Cause</a:t>
                      </a:r>
                      <a:endParaRPr lang="pt-BR" sz="900" dirty="0">
                        <a:latin typeface="Calibri corpo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113355"/>
                  </a:ext>
                </a:extLst>
              </a:tr>
              <a:tr h="38982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latin typeface="Calibri corpo"/>
                        </a:rPr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latin typeface="Calibri corpo"/>
                        </a:rPr>
                        <a:t>Why did not prevent the problem?</a:t>
                      </a:r>
                      <a:endParaRPr lang="en-US" sz="900" i="0" dirty="0">
                        <a:effectLst/>
                        <a:latin typeface="Calibri corp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370468"/>
                  </a:ext>
                </a:extLst>
              </a:tr>
              <a:tr h="516414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As soon as the snack is finished it´s brought to the customer.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598059"/>
                  </a:ext>
                </a:extLst>
              </a:tr>
              <a:tr h="375574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There isn´t flow to inspect before sending.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229435"/>
                  </a:ext>
                </a:extLst>
              </a:tr>
              <a:tr h="330393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 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93590"/>
                  </a:ext>
                </a:extLst>
              </a:tr>
              <a:tr h="330393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 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365391"/>
                  </a:ext>
                </a:extLst>
              </a:tr>
              <a:tr h="330393">
                <a:tc>
                  <a:txBody>
                    <a:bodyPr/>
                    <a:lstStyle/>
                    <a:p>
                      <a:r>
                        <a:rPr lang="pt-BR" sz="900" b="1" dirty="0">
                          <a:latin typeface="Calibri corpo"/>
                        </a:rPr>
                        <a:t>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latin typeface="Calibri corpo"/>
                        </a:rPr>
                        <a:t> 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01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611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561</Words>
  <Application>Microsoft Office PowerPoint</Application>
  <PresentationFormat>A4 Paper (210x297 mm)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corpo</vt:lpstr>
      <vt:lpstr>Calibri Light</vt:lpstr>
      <vt:lpstr>Tema do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rita.</dc:creator>
  <cp:lastModifiedBy>Melvin</cp:lastModifiedBy>
  <cp:revision>2</cp:revision>
  <dcterms:created xsi:type="dcterms:W3CDTF">2022-08-21T14:14:09Z</dcterms:created>
  <dcterms:modified xsi:type="dcterms:W3CDTF">2022-08-28T08:07:12Z</dcterms:modified>
</cp:coreProperties>
</file>