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67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B51A4B-E4ED-4E9C-A65D-39B729FBF9D4}">
  <a:tblStyle styleId="{DBB51A4B-E4ED-4E9C-A65D-39B729FBF9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65478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58983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9960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518758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3299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68624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495421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60515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21036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88778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2921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87675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38877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828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932999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7410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FBF9B-BC4D-4A13-9755-712817A4E648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14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277186649"/>
              </p:ext>
            </p:extLst>
          </p:nvPr>
        </p:nvGraphicFramePr>
        <p:xfrm>
          <a:off x="604684" y="93920"/>
          <a:ext cx="8209935" cy="4889502"/>
        </p:xfrm>
        <a:graphic>
          <a:graphicData uri="http://schemas.openxmlformats.org/drawingml/2006/table">
            <a:tbl>
              <a:tblPr>
                <a:noFill/>
                <a:tableStyleId>{DBB51A4B-E4ED-4E9C-A65D-39B729FBF9D4}</a:tableStyleId>
              </a:tblPr>
              <a:tblGrid>
                <a:gridCol w="341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72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Type of Insurances for Manufacturing Companies</a:t>
                      </a:r>
                      <a:endParaRPr sz="1300" b="1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What is Protects</a:t>
                      </a:r>
                      <a:endParaRPr sz="1300" b="1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927951420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Property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Protects tangible assets from loss or damage due to theft,natural disasters,etc.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Business interruption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Covers income loss and supplementary costs 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 Liability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Defends against third-party claims for physical harm, property loss,etc.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Product Liability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Protects against claims resulting from defective products, property damage,etc.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Workers compensation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Provides coverage for work-related illnesses ,lost wages and medical expenses.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Equipment breakdown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Covers repair costs for malfunctioning machinery, business interruption.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Environmental Liability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Offers protection and financial coverage for environmental mishaps.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Cyber liability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Guards against cyber threats and their financial, reputational, and legal effects.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4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Employment Practices Liability Insurance (EPLI)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Protects against lawsuits related to employment law violations.</a:t>
                      </a:r>
                      <a:endParaRPr sz="11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36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Directors and Officers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Safeguards directors, officers from liability claims 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36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Marine Cargo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Provides coverage for goods during transportation by sea, air, or ground.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180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Liability Insurance</a:t>
                      </a:r>
                      <a:endParaRPr sz="13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Covers various liability risks, including product liability, public liability, and employer's liability.</a:t>
                      </a:r>
                      <a:endParaRPr sz="13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ECFF1BC-0D37-D449-9E8E-45AE24FECF6E}"/>
              </a:ext>
            </a:extLst>
          </p:cNvPr>
          <p:cNvSpPr txBox="1"/>
          <p:nvPr/>
        </p:nvSpPr>
        <p:spPr>
          <a:xfrm>
            <a:off x="6700684" y="4931050"/>
            <a:ext cx="3677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From Know Industrial Engineering</a:t>
            </a:r>
            <a:endParaRPr lang="en-IN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193</Words>
  <Application>Microsoft Office PowerPoint</Application>
  <PresentationFormat>On-screen Show (16:9)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 STEPHEN</dc:creator>
  <cp:lastModifiedBy>Melvin</cp:lastModifiedBy>
  <cp:revision>2</cp:revision>
  <dcterms:modified xsi:type="dcterms:W3CDTF">2023-05-19T14:07:28Z</dcterms:modified>
</cp:coreProperties>
</file>